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wav" ContentType="audio/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90" r:id="rId2"/>
    <p:sldMasterId id="2147483702" r:id="rId3"/>
    <p:sldMasterId id="2147483714" r:id="rId4"/>
  </p:sldMasterIdLst>
  <p:sldIdLst>
    <p:sldId id="256" r:id="rId5"/>
    <p:sldId id="257" r:id="rId6"/>
    <p:sldId id="258" r:id="rId7"/>
    <p:sldId id="259" r:id="rId8"/>
    <p:sldId id="260" r:id="rId9"/>
    <p:sldId id="261" r:id="rId10"/>
    <p:sldId id="262" r:id="rId11"/>
    <p:sldId id="263" r:id="rId12"/>
    <p:sldId id="264" r:id="rId13"/>
    <p:sldId id="265" r:id="rId14"/>
    <p:sldId id="266" r:id="rId15"/>
    <p:sldId id="274" r:id="rId16"/>
    <p:sldId id="275" r:id="rId17"/>
    <p:sldId id="267" r:id="rId18"/>
    <p:sldId id="268" r:id="rId19"/>
    <p:sldId id="278" r:id="rId20"/>
    <p:sldId id="276" r:id="rId21"/>
    <p:sldId id="277" r:id="rId22"/>
    <p:sldId id="269" r:id="rId23"/>
    <p:sldId id="270" r:id="rId24"/>
    <p:sldId id="271" r:id="rId25"/>
  </p:sldIdLst>
  <p:sldSz cx="7556500" cy="10706100"/>
  <p:notesSz cx="7315200" cy="9601200"/>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33" d="100"/>
          <a:sy n="33" d="100"/>
        </p:scale>
        <p:origin x="3053" y="557"/>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19.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1.png"/><Relationship Id="rId7" Type="http://schemas.openxmlformats.org/officeDocument/2006/relationships/image" Target="../media/image5.jpg"/><Relationship Id="rId2" Type="http://schemas.openxmlformats.org/officeDocument/2006/relationships/slideMaster" Target="../slideMasters/slideMaster1.xml"/><Relationship Id="rId1" Type="http://schemas.openxmlformats.org/officeDocument/2006/relationships/audio" Target="../media/audio1.wav"/><Relationship Id="rId6" Type="http://schemas.openxmlformats.org/officeDocument/2006/relationships/image" Target="../media/image4.jpg"/><Relationship Id="rId5" Type="http://schemas.openxmlformats.org/officeDocument/2006/relationships/image" Target="../media/image3.jpg"/><Relationship Id="rId4" Type="http://schemas.openxmlformats.org/officeDocument/2006/relationships/image" Target="../media/image2.jpg"/></Relationships>
</file>

<file path=ppt/slideLayouts/_rels/slideLayout20.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21.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22.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23.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24.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2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26.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27.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28.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audio" Target="../media/audio1.wav"/></Relationships>
</file>

<file path=ppt/slideLayouts/_rels/slideLayout29.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audio" Target="../media/audio1.wav"/></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jpg"/><Relationship Id="rId7" Type="http://schemas.openxmlformats.org/officeDocument/2006/relationships/image" Target="../media/image11.jpg"/><Relationship Id="rId2" Type="http://schemas.openxmlformats.org/officeDocument/2006/relationships/slideMaster" Target="../slideMasters/slideMaster1.xml"/><Relationship Id="rId1" Type="http://schemas.openxmlformats.org/officeDocument/2006/relationships/audio" Target="../media/audio1.wav"/><Relationship Id="rId6" Type="http://schemas.openxmlformats.org/officeDocument/2006/relationships/image" Target="../media/image10.jpg"/><Relationship Id="rId5" Type="http://schemas.openxmlformats.org/officeDocument/2006/relationships/image" Target="../media/image9.png"/><Relationship Id="rId4" Type="http://schemas.openxmlformats.org/officeDocument/2006/relationships/image" Target="../media/image8.jpg"/></Relationships>
</file>

<file path=ppt/slideLayouts/_rels/slideLayout30.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audio" Target="../media/audio1.wav"/></Relationships>
</file>

<file path=ppt/slideLayouts/_rels/slideLayout31.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audio" Target="../media/audio1.wav"/></Relationships>
</file>

<file path=ppt/slideLayouts/_rels/slideLayout32.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audio" Target="../media/audio1.wav"/></Relationships>
</file>

<file path=ppt/slideLayouts/_rels/slideLayout33.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audio" Target="../media/audio1.wav"/></Relationships>
</file>

<file path=ppt/slideLayouts/_rels/slideLayout34.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audio" Target="../media/audio1.wav"/></Relationships>
</file>

<file path=ppt/slideLayouts/_rels/slideLayout35.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audio" Target="../media/audio1.wav"/></Relationships>
</file>

<file path=ppt/slideLayouts/_rels/slideLayout36.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audio" Target="../media/audio1.wav"/></Relationships>
</file>

<file path=ppt/slideLayouts/_rels/slideLayout37.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audio" Target="../media/audio1.wav"/></Relationships>
</file>

<file path=ppt/slideLayouts/_rels/slideLayout38.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audio" Target="../media/audio1.wav"/></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566738" y="3318905"/>
            <a:ext cx="6423025" cy="430887"/>
          </a:xfrm>
          <a:prstGeom prst="rect">
            <a:avLst/>
          </a:prstGeom>
        </p:spPr>
        <p:txBody>
          <a:bodyPr wrap="square" lIns="0" tIns="0" rIns="0" bIns="0">
            <a:spAutoFit/>
          </a:bodyPr>
          <a:lstStyle>
            <a:lvl1pPr>
              <a:defRPr sz="2800" b="0" i="0">
                <a:solidFill>
                  <a:srgbClr val="6FAC46"/>
                </a:solidFill>
                <a:latin typeface="Tahoma"/>
                <a:cs typeface="Tahoma"/>
              </a:defRPr>
            </a:lvl1pPr>
          </a:lstStyle>
          <a:p>
            <a:endParaRPr/>
          </a:p>
        </p:txBody>
      </p:sp>
      <p:sp>
        <p:nvSpPr>
          <p:cNvPr id="3" name="Holder 3"/>
          <p:cNvSpPr>
            <a:spLocks noGrp="1"/>
          </p:cNvSpPr>
          <p:nvPr>
            <p:ph type="subTitle" idx="4"/>
          </p:nvPr>
        </p:nvSpPr>
        <p:spPr>
          <a:xfrm>
            <a:off x="1133475" y="5995429"/>
            <a:ext cx="528955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8/22/2025</a:t>
            </a:fld>
            <a:endParaRPr lang="en-US"/>
          </a:p>
        </p:txBody>
      </p:sp>
      <p:sp>
        <p:nvSpPr>
          <p:cNvPr id="6" name="Holder 6"/>
          <p:cNvSpPr>
            <a:spLocks noGrp="1"/>
          </p:cNvSpPr>
          <p:nvPr>
            <p:ph type="sldNum" sz="quarter" idx="7"/>
          </p:nvPr>
        </p:nvSpPr>
        <p:spPr/>
        <p:txBody>
          <a:bodyPr lIns="0" tIns="0" rIns="0" bIns="0"/>
          <a:lstStyle>
            <a:lvl1pPr>
              <a:defRPr sz="1800" b="0" i="0">
                <a:solidFill>
                  <a:srgbClr val="6FAC46"/>
                </a:solidFill>
                <a:latin typeface="Calibri"/>
                <a:cs typeface="Calibri"/>
              </a:defRPr>
            </a:lvl1pPr>
          </a:lstStyle>
          <a:p>
            <a:pPr marL="258445">
              <a:lnSpc>
                <a:spcPts val="1810"/>
              </a:lnSpc>
            </a:pPr>
            <a:fld id="{81D60167-4931-47E6-BA6A-407CBD079E47}" type="slidenum">
              <a:rPr spc="-50" dirty="0"/>
              <a:t>‹#›</a:t>
            </a:fld>
            <a:endParaRPr spc="-50" dirty="0"/>
          </a:p>
        </p:txBody>
      </p:sp>
    </p:spTree>
  </p:cSld>
  <p:clrMapOvr>
    <a:masterClrMapping/>
  </p:clrMapOvr>
  <p:transition spd="slow">
    <p:wheel spokes="1"/>
    <p:sndAc>
      <p:stSnd>
        <p:snd r:embed="rId1" name="click.wav"/>
      </p:stSnd>
    </p:sndAc>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52147" y="637529"/>
            <a:ext cx="6826528" cy="1622661"/>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52149" y="2688917"/>
            <a:ext cx="3338766" cy="998740"/>
          </a:xfrm>
        </p:spPr>
        <p:txBody>
          <a:bodyPr anchor="b">
            <a:noAutofit/>
          </a:bodyPr>
          <a:lstStyle>
            <a:lvl1pPr marL="0" indent="0" algn="ctr">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52149" y="3806613"/>
            <a:ext cx="3338766" cy="575700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838597" y="2688917"/>
            <a:ext cx="3340078" cy="998740"/>
          </a:xfrm>
        </p:spPr>
        <p:txBody>
          <a:bodyPr anchor="b">
            <a:noAutofit/>
          </a:bodyPr>
          <a:lstStyle>
            <a:lvl1pPr marL="0" indent="0" algn="ctr">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3838597" y="3806613"/>
            <a:ext cx="3340078" cy="575700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D8BD707-D9CF-40AE-B4C6-C98DA3205C09}" type="datetimeFigureOut">
              <a:rPr lang="en-US" smtClean="0"/>
              <a:t>8/22/2025</a:t>
            </a:fld>
            <a:endParaRPr lang="en-US"/>
          </a:p>
        </p:txBody>
      </p:sp>
      <p:sp>
        <p:nvSpPr>
          <p:cNvPr id="8" name="Footer Placeholder 7"/>
          <p:cNvSpPr>
            <a:spLocks noGrp="1"/>
          </p:cNvSpPr>
          <p:nvPr>
            <p:ph type="ftr" sz="quarter" idx="11"/>
          </p:nvPr>
        </p:nvSpPr>
        <p:spPr/>
        <p:txBody>
          <a:bodyPr/>
          <a:lstStyle/>
          <a:p>
            <a:endParaRPr lang="en-IN"/>
          </a:p>
        </p:txBody>
      </p:sp>
      <p:sp>
        <p:nvSpPr>
          <p:cNvPr id="9" name="Slide Number Placeholder 8"/>
          <p:cNvSpPr>
            <a:spLocks noGrp="1"/>
          </p:cNvSpPr>
          <p:nvPr>
            <p:ph type="sldNum" sz="quarter" idx="12"/>
          </p:nvPr>
        </p:nvSpPr>
        <p:spPr/>
        <p:txBody>
          <a:bodyPr/>
          <a:lstStyle/>
          <a:p>
            <a:pPr marL="258445">
              <a:lnSpc>
                <a:spcPts val="1810"/>
              </a:lnSpc>
            </a:pPr>
            <a:fld id="{81D60167-4931-47E6-BA6A-407CBD079E47}" type="slidenum">
              <a:rPr lang="en-IN" spc="-50" smtClean="0"/>
              <a:t>‹#›</a:t>
            </a:fld>
            <a:endParaRPr lang="en-IN" spc="-50" dirty="0"/>
          </a:p>
        </p:txBody>
      </p:sp>
    </p:spTree>
  </p:cSld>
  <p:clrMapOvr>
    <a:masterClrMapping/>
  </p:clrMapOvr>
  <p:transition spd="slow">
    <p:wheel spokes="1"/>
    <p:sndAc>
      <p:stSnd>
        <p:snd r:embed="rId1" name="click.wav"/>
      </p:stSnd>
    </p:sndAc>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t>8/22/2025</a:t>
            </a:fld>
            <a:endParaRPr lang="en-US"/>
          </a:p>
        </p:txBody>
      </p:sp>
      <p:sp>
        <p:nvSpPr>
          <p:cNvPr id="4" name="Footer Placeholder 3"/>
          <p:cNvSpPr>
            <a:spLocks noGrp="1"/>
          </p:cNvSpPr>
          <p:nvPr>
            <p:ph type="ftr" sz="quarter" idx="11"/>
          </p:nvPr>
        </p:nvSpPr>
        <p:spPr/>
        <p:txBody>
          <a:bodyPr/>
          <a:lstStyle/>
          <a:p>
            <a:endParaRPr lang="en-IN"/>
          </a:p>
        </p:txBody>
      </p:sp>
      <p:sp>
        <p:nvSpPr>
          <p:cNvPr id="5" name="Slide Number Placeholder 4"/>
          <p:cNvSpPr>
            <a:spLocks noGrp="1"/>
          </p:cNvSpPr>
          <p:nvPr>
            <p:ph type="sldNum" sz="quarter" idx="12"/>
          </p:nvPr>
        </p:nvSpPr>
        <p:spPr/>
        <p:txBody>
          <a:bodyPr/>
          <a:lstStyle/>
          <a:p>
            <a:pPr marL="258445">
              <a:lnSpc>
                <a:spcPts val="1810"/>
              </a:lnSpc>
            </a:pPr>
            <a:fld id="{81D60167-4931-47E6-BA6A-407CBD079E47}" type="slidenum">
              <a:rPr lang="en-IN" spc="-50" smtClean="0"/>
              <a:t>‹#›</a:t>
            </a:fld>
            <a:endParaRPr lang="en-IN" spc="-50" dirty="0"/>
          </a:p>
        </p:txBody>
      </p:sp>
    </p:spTree>
  </p:cSld>
  <p:clrMapOvr>
    <a:masterClrMapping/>
  </p:clrMapOvr>
  <p:transition spd="slow">
    <p:wheel spokes="1"/>
    <p:sndAc>
      <p:stSnd>
        <p:snd r:embed="rId1" name="click.wav"/>
      </p:stSnd>
    </p:sndAc>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0" y="0"/>
            <a:ext cx="7556500" cy="107061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ounded Rectangle 10"/>
          <p:cNvSpPr/>
          <p:nvPr/>
        </p:nvSpPr>
        <p:spPr>
          <a:xfrm>
            <a:off x="75565" y="158609"/>
            <a:ext cx="7405370" cy="10404743"/>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p:cNvSpPr>
            <a:spLocks noGrp="1"/>
          </p:cNvSpPr>
          <p:nvPr>
            <p:ph type="dt" sz="half" idx="10"/>
          </p:nvPr>
        </p:nvSpPr>
        <p:spPr/>
        <p:txBody>
          <a:bodyPr/>
          <a:lstStyle/>
          <a:p>
            <a:fld id="{1D8BD707-D9CF-40AE-B4C6-C98DA3205C09}" type="datetimeFigureOut">
              <a:rPr lang="en-US" smtClean="0"/>
              <a:t>8/22/2025</a:t>
            </a:fld>
            <a:endParaRPr lang="en-US"/>
          </a:p>
        </p:txBody>
      </p:sp>
      <p:sp>
        <p:nvSpPr>
          <p:cNvPr id="3" name="Footer Placeholder 2"/>
          <p:cNvSpPr>
            <a:spLocks noGrp="1"/>
          </p:cNvSpPr>
          <p:nvPr>
            <p:ph type="ftr" sz="quarter" idx="11"/>
          </p:nvPr>
        </p:nvSpPr>
        <p:spPr/>
        <p:txBody>
          <a:bodyPr/>
          <a:lstStyle/>
          <a:p>
            <a:endParaRPr lang="en-IN"/>
          </a:p>
        </p:txBody>
      </p:sp>
      <p:sp>
        <p:nvSpPr>
          <p:cNvPr id="4" name="Slide Number Placeholder 3"/>
          <p:cNvSpPr>
            <a:spLocks noGrp="1"/>
          </p:cNvSpPr>
          <p:nvPr>
            <p:ph type="sldNum" sz="quarter" idx="12"/>
          </p:nvPr>
        </p:nvSpPr>
        <p:spPr/>
        <p:txBody>
          <a:bodyPr/>
          <a:lstStyle/>
          <a:p>
            <a:pPr marL="258445">
              <a:lnSpc>
                <a:spcPts val="1810"/>
              </a:lnSpc>
            </a:pPr>
            <a:fld id="{81D60167-4931-47E6-BA6A-407CBD079E47}" type="slidenum">
              <a:rPr lang="en-IN" spc="-50" smtClean="0"/>
              <a:t>‹#›</a:t>
            </a:fld>
            <a:endParaRPr lang="en-IN" spc="-50" dirty="0"/>
          </a:p>
        </p:txBody>
      </p:sp>
    </p:spTree>
  </p:cSld>
  <p:clrMapOvr>
    <a:masterClrMapping/>
  </p:clrMapOvr>
  <p:transition spd="slow">
    <p:wheel spokes="1"/>
    <p:sndAc>
      <p:stSnd>
        <p:snd r:embed="rId1" name="click.wav"/>
      </p:stSnd>
    </p:sndAc>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1" name="Rectangle 10"/>
          <p:cNvSpPr/>
          <p:nvPr/>
        </p:nvSpPr>
        <p:spPr>
          <a:xfrm>
            <a:off x="0" y="0"/>
            <a:ext cx="7556500" cy="107061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ounded Rectangle 11"/>
          <p:cNvSpPr/>
          <p:nvPr/>
        </p:nvSpPr>
        <p:spPr>
          <a:xfrm>
            <a:off x="75565" y="158609"/>
            <a:ext cx="7405370" cy="10404743"/>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3211513" y="1070610"/>
            <a:ext cx="3778250" cy="82080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D8BD707-D9CF-40AE-B4C6-C98DA3205C09}" type="datetimeFigureOut">
              <a:rPr lang="en-US" smtClean="0"/>
              <a:t>8/22/2025</a:t>
            </a:fld>
            <a:endParaRPr lang="en-US"/>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pPr marL="258445">
              <a:lnSpc>
                <a:spcPts val="1810"/>
              </a:lnSpc>
            </a:pPr>
            <a:fld id="{81D60167-4931-47E6-BA6A-407CBD079E47}" type="slidenum">
              <a:rPr lang="en-IN" spc="-50" smtClean="0"/>
              <a:t>‹#›</a:t>
            </a:fld>
            <a:endParaRPr lang="en-IN" spc="-50" dirty="0"/>
          </a:p>
        </p:txBody>
      </p:sp>
      <p:sp>
        <p:nvSpPr>
          <p:cNvPr id="8" name="Rectangle 7"/>
          <p:cNvSpPr/>
          <p:nvPr/>
        </p:nvSpPr>
        <p:spPr>
          <a:xfrm>
            <a:off x="462806" y="2350584"/>
            <a:ext cx="2244940" cy="5500556"/>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559211" y="2564081"/>
            <a:ext cx="2052134" cy="5049145"/>
          </a:xfrm>
          <a:prstGeom prst="rect">
            <a:avLst/>
          </a:prstGeom>
          <a:solidFill>
            <a:srgbClr val="FFFFFF"/>
          </a:solid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half" idx="2"/>
          </p:nvPr>
        </p:nvSpPr>
        <p:spPr>
          <a:xfrm>
            <a:off x="635493" y="4639310"/>
            <a:ext cx="1899566" cy="2736003"/>
          </a:xfrm>
        </p:spPr>
        <p:txBody>
          <a:bodyPr/>
          <a:lstStyle>
            <a:lvl1pPr marL="0" indent="0">
              <a:spcBef>
                <a:spcPts val="400"/>
              </a:spcBef>
              <a:buNone/>
              <a:defRPr sz="140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 name="Title 1"/>
          <p:cNvSpPr>
            <a:spLocks noGrp="1"/>
          </p:cNvSpPr>
          <p:nvPr>
            <p:ph type="title"/>
          </p:nvPr>
        </p:nvSpPr>
        <p:spPr>
          <a:xfrm>
            <a:off x="635493" y="2707454"/>
            <a:ext cx="1899566" cy="1860251"/>
          </a:xfrm>
        </p:spPr>
        <p:txBody>
          <a:bodyPr anchor="b">
            <a:normAutofit/>
          </a:bodyPr>
          <a:lstStyle>
            <a:lvl1pPr algn="l">
              <a:defRPr sz="2000" b="0">
                <a:solidFill>
                  <a:schemeClr val="accent1">
                    <a:lumMod val="75000"/>
                  </a:schemeClr>
                </a:solidFill>
              </a:defRPr>
            </a:lvl1pPr>
          </a:lstStyle>
          <a:p>
            <a:r>
              <a:rPr lang="en-US"/>
              <a:t>Click to edit Master title style</a:t>
            </a:r>
            <a:endParaRPr lang="en-US" dirty="0"/>
          </a:p>
        </p:txBody>
      </p:sp>
    </p:spTree>
  </p:cSld>
  <p:clrMapOvr>
    <a:masterClrMapping/>
  </p:clrMapOvr>
  <p:transition spd="slow">
    <p:wheel spokes="1"/>
    <p:sndAc>
      <p:stSnd>
        <p:snd r:embed="rId1" name="click.wav"/>
      </p:stSnd>
    </p:sndAc>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0"/>
            <a:ext cx="7556500" cy="107061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ounded Rectangle 8"/>
          <p:cNvSpPr/>
          <p:nvPr/>
        </p:nvSpPr>
        <p:spPr>
          <a:xfrm>
            <a:off x="75565" y="158609"/>
            <a:ext cx="7405370" cy="10404743"/>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566738" y="970132"/>
            <a:ext cx="6423025" cy="6762053"/>
          </a:xfrm>
          <a:solidFill>
            <a:schemeClr val="bg2"/>
          </a:solidFill>
          <a:ln>
            <a:noFill/>
          </a:ln>
          <a:effectLst>
            <a:softEdge rad="1270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5" name="Date Placeholder 4"/>
          <p:cNvSpPr>
            <a:spLocks noGrp="1"/>
          </p:cNvSpPr>
          <p:nvPr>
            <p:ph type="dt" sz="half" idx="10"/>
          </p:nvPr>
        </p:nvSpPr>
        <p:spPr/>
        <p:txBody>
          <a:bodyPr/>
          <a:lstStyle/>
          <a:p>
            <a:fld id="{1D8BD707-D9CF-40AE-B4C6-C98DA3205C09}" type="datetimeFigureOut">
              <a:rPr lang="en-US" smtClean="0"/>
              <a:t>8/22/2025</a:t>
            </a:fld>
            <a:endParaRPr lang="en-US"/>
          </a:p>
        </p:txBody>
      </p:sp>
      <p:sp>
        <p:nvSpPr>
          <p:cNvPr id="7" name="Slide Number Placeholder 6"/>
          <p:cNvSpPr>
            <a:spLocks noGrp="1"/>
          </p:cNvSpPr>
          <p:nvPr>
            <p:ph type="sldNum" sz="quarter" idx="12"/>
          </p:nvPr>
        </p:nvSpPr>
        <p:spPr/>
        <p:txBody>
          <a:bodyPr/>
          <a:lstStyle/>
          <a:p>
            <a:pPr marL="258445">
              <a:lnSpc>
                <a:spcPts val="1810"/>
              </a:lnSpc>
            </a:pPr>
            <a:fld id="{81D60167-4931-47E6-BA6A-407CBD079E47}" type="slidenum">
              <a:rPr lang="en-IN" spc="-50" smtClean="0"/>
              <a:t>‹#›</a:t>
            </a:fld>
            <a:endParaRPr lang="en-IN" spc="-50" dirty="0"/>
          </a:p>
        </p:txBody>
      </p:sp>
      <p:sp>
        <p:nvSpPr>
          <p:cNvPr id="10" name="Rectangle 9"/>
          <p:cNvSpPr/>
          <p:nvPr/>
        </p:nvSpPr>
        <p:spPr>
          <a:xfrm>
            <a:off x="566738" y="7732183"/>
            <a:ext cx="6423025" cy="214122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629709" y="7851140"/>
            <a:ext cx="6281188" cy="1877898"/>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ooter Placeholder 5"/>
          <p:cNvSpPr>
            <a:spLocks noGrp="1"/>
          </p:cNvSpPr>
          <p:nvPr>
            <p:ph type="ftr" sz="quarter" idx="11"/>
          </p:nvPr>
        </p:nvSpPr>
        <p:spPr/>
        <p:txBody>
          <a:bodyPr/>
          <a:lstStyle/>
          <a:p>
            <a:endParaRPr lang="en-IN"/>
          </a:p>
        </p:txBody>
      </p:sp>
      <p:sp>
        <p:nvSpPr>
          <p:cNvPr id="13" name="Rectangle 12"/>
          <p:cNvSpPr/>
          <p:nvPr/>
        </p:nvSpPr>
        <p:spPr>
          <a:xfrm>
            <a:off x="755659" y="8802793"/>
            <a:ext cx="6056203" cy="705148"/>
          </a:xfrm>
          <a:prstGeom prst="rect">
            <a:avLst/>
          </a:prstGeom>
          <a:solidFill>
            <a:schemeClr val="accent1"/>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500461" y="7922514"/>
            <a:ext cx="6566599" cy="1712976"/>
          </a:xfrm>
          <a:prstGeom prst="rect">
            <a:avLst/>
          </a:prstGeom>
          <a:no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half" idx="2"/>
          </p:nvPr>
        </p:nvSpPr>
        <p:spPr>
          <a:xfrm>
            <a:off x="790268" y="8830513"/>
            <a:ext cx="5986969" cy="627122"/>
          </a:xfrm>
        </p:spPr>
        <p:txBody>
          <a:bodyPr anchor="ctr">
            <a:normAutofit/>
          </a:bodyPr>
          <a:lstStyle>
            <a:lvl1pPr marL="0" indent="0" algn="ctr">
              <a:buNone/>
              <a:defRPr sz="1500" cap="all" spc="250" baseline="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 name="Title 1"/>
          <p:cNvSpPr>
            <a:spLocks noGrp="1"/>
          </p:cNvSpPr>
          <p:nvPr>
            <p:ph type="title"/>
          </p:nvPr>
        </p:nvSpPr>
        <p:spPr>
          <a:xfrm>
            <a:off x="755659" y="7970099"/>
            <a:ext cx="6056203" cy="816528"/>
          </a:xfrm>
        </p:spPr>
        <p:txBody>
          <a:bodyPr anchor="ctr" anchorCtr="0"/>
          <a:lstStyle>
            <a:lvl1pPr algn="ctr">
              <a:defRPr sz="2000" b="0">
                <a:solidFill>
                  <a:schemeClr val="accent1">
                    <a:lumMod val="75000"/>
                  </a:schemeClr>
                </a:solidFill>
              </a:defRPr>
            </a:lvl1pPr>
          </a:lstStyle>
          <a:p>
            <a:r>
              <a:rPr lang="en-US"/>
              <a:t>Click to edit Master title style</a:t>
            </a:r>
            <a:endParaRPr lang="en-US" dirty="0"/>
          </a:p>
        </p:txBody>
      </p:sp>
    </p:spTree>
  </p:cSld>
  <p:clrMapOvr>
    <a:masterClrMapping/>
  </p:clrMapOvr>
  <p:transition spd="slow">
    <p:wheel spokes="1"/>
    <p:sndAc>
      <p:stSnd>
        <p:snd r:embed="rId1" name="click.wav"/>
      </p:stSnd>
    </p:sndAc>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8/22/2025</a:t>
            </a:fld>
            <a:endParaRPr lang="en-US"/>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pPr marL="258445">
              <a:lnSpc>
                <a:spcPts val="1810"/>
              </a:lnSpc>
            </a:pPr>
            <a:fld id="{81D60167-4931-47E6-BA6A-407CBD079E47}" type="slidenum">
              <a:rPr lang="en-IN" spc="-50" smtClean="0"/>
              <a:t>‹#›</a:t>
            </a:fld>
            <a:endParaRPr lang="en-IN" spc="-50" dirty="0"/>
          </a:p>
        </p:txBody>
      </p:sp>
    </p:spTree>
  </p:cSld>
  <p:clrMapOvr>
    <a:masterClrMapping/>
  </p:clrMapOvr>
  <p:transition spd="slow">
    <p:wheel spokes="1"/>
    <p:sndAc>
      <p:stSnd>
        <p:snd r:embed="rId1" name="click.wav"/>
      </p:stSnd>
    </p:sndAc>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5670434" y="356870"/>
            <a:ext cx="1536488" cy="9558112"/>
          </a:xfrm>
          <a:prstGeom prst="rect">
            <a:avLst/>
          </a:prstGeom>
          <a:solidFill>
            <a:srgbClr val="FFFFFF">
              <a:alpha val="85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8" name="Rectangle 7"/>
          <p:cNvSpPr/>
          <p:nvPr/>
        </p:nvSpPr>
        <p:spPr>
          <a:xfrm>
            <a:off x="5747721" y="548603"/>
            <a:ext cx="1381916" cy="9174677"/>
          </a:xfrm>
          <a:prstGeom prst="rect">
            <a:avLst/>
          </a:pr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Vertical Title 1"/>
          <p:cNvSpPr>
            <a:spLocks noGrp="1"/>
          </p:cNvSpPr>
          <p:nvPr>
            <p:ph type="title" orient="vert"/>
          </p:nvPr>
        </p:nvSpPr>
        <p:spPr>
          <a:xfrm>
            <a:off x="5824866" y="617320"/>
            <a:ext cx="1227626" cy="903724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77826" y="594784"/>
            <a:ext cx="5100638" cy="904070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t>8/22/2025</a:t>
            </a:fld>
            <a:endParaRPr lang="en-US"/>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pPr marL="258445">
              <a:lnSpc>
                <a:spcPts val="1810"/>
              </a:lnSpc>
            </a:pPr>
            <a:fld id="{81D60167-4931-47E6-BA6A-407CBD079E47}" type="slidenum">
              <a:rPr lang="en-IN" spc="-50" smtClean="0"/>
              <a:t>‹#›</a:t>
            </a:fld>
            <a:endParaRPr lang="en-IN" spc="-50" dirty="0"/>
          </a:p>
        </p:txBody>
      </p:sp>
    </p:spTree>
  </p:cSld>
  <p:clrMapOvr>
    <a:masterClrMapping/>
  </p:clrMapOvr>
  <p:transition spd="slow">
    <p:wheel spokes="1"/>
    <p:sndAc>
      <p:stSnd>
        <p:snd r:embed="rId1" name="click.wav"/>
      </p:stSnd>
    </p:sndAc>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0"/>
            <a:ext cx="7556500" cy="107061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 name="Rounded Rectangle 7"/>
          <p:cNvSpPr/>
          <p:nvPr/>
        </p:nvSpPr>
        <p:spPr>
          <a:xfrm>
            <a:off x="75565" y="158609"/>
            <a:ext cx="7405370" cy="10404743"/>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t>8/22/2025</a:t>
            </a:fld>
            <a:endParaRPr lang="en-US"/>
          </a:p>
        </p:txBody>
      </p:sp>
      <p:sp>
        <p:nvSpPr>
          <p:cNvPr id="5" name="Footer Placeholder 4"/>
          <p:cNvSpPr>
            <a:spLocks noGrp="1"/>
          </p:cNvSpPr>
          <p:nvPr>
            <p:ph type="ftr" sz="quarter" idx="11"/>
          </p:nvPr>
        </p:nvSpPr>
        <p:spPr/>
        <p:txBody>
          <a:bodyPr/>
          <a:lstStyle/>
          <a:p>
            <a:endParaRPr lang="en-IN"/>
          </a:p>
        </p:txBody>
      </p:sp>
      <p:sp>
        <p:nvSpPr>
          <p:cNvPr id="9" name="Rectangle 8"/>
          <p:cNvSpPr/>
          <p:nvPr/>
        </p:nvSpPr>
        <p:spPr>
          <a:xfrm>
            <a:off x="285474" y="4593728"/>
            <a:ext cx="5906971" cy="3846266"/>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6257956" y="4596901"/>
            <a:ext cx="983690" cy="3839921"/>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6373701" y="4896671"/>
            <a:ext cx="752199" cy="3240380"/>
          </a:xfrm>
          <a:prstGeom prst="rect">
            <a:avLst/>
          </a:prstGeom>
          <a:solidFill>
            <a:schemeClr val="accent3">
              <a:alpha val="70000"/>
            </a:schemeClr>
          </a:solidFill>
          <a:ln w="63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368143" y="4770174"/>
            <a:ext cx="5741622" cy="3505255"/>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a:xfrm>
            <a:off x="6434947" y="7220557"/>
            <a:ext cx="629708" cy="713740"/>
          </a:xfrm>
        </p:spPr>
        <p:txBody>
          <a:bodyPr/>
          <a:lstStyle>
            <a:lvl1pPr algn="ctr">
              <a:defRPr sz="2800">
                <a:solidFill>
                  <a:schemeClr val="accent1">
                    <a:lumMod val="50000"/>
                  </a:schemeClr>
                </a:solidFill>
              </a:defRPr>
            </a:lvl1pPr>
          </a:lstStyle>
          <a:p>
            <a:pPr marL="258445">
              <a:lnSpc>
                <a:spcPts val="1810"/>
              </a:lnSpc>
            </a:pPr>
            <a:fld id="{81D60167-4931-47E6-BA6A-407CBD079E47}" type="slidenum">
              <a:rPr lang="en-IN" spc="-50" smtClean="0"/>
              <a:t>‹#›</a:t>
            </a:fld>
            <a:endParaRPr lang="en-IN" spc="-50" dirty="0"/>
          </a:p>
        </p:txBody>
      </p:sp>
      <p:sp>
        <p:nvSpPr>
          <p:cNvPr id="11" name="Rectangle 10"/>
          <p:cNvSpPr/>
          <p:nvPr/>
        </p:nvSpPr>
        <p:spPr>
          <a:xfrm>
            <a:off x="447756" y="7117546"/>
            <a:ext cx="5582394" cy="1037151"/>
          </a:xfrm>
          <a:prstGeom prst="rect">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445400" y="4901015"/>
            <a:ext cx="5587106" cy="3243552"/>
          </a:xfrm>
          <a:prstGeom prst="rect">
            <a:avLst/>
          </a:prstGeom>
          <a:no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531207" y="7256357"/>
            <a:ext cx="5415492" cy="713740"/>
          </a:xfrm>
        </p:spPr>
        <p:txBody>
          <a:bodyPr>
            <a:normAutofit/>
          </a:bodyPr>
          <a:lstStyle>
            <a:lvl1pPr marL="0" indent="0" algn="ctr">
              <a:buNone/>
              <a:defRPr sz="1800" cap="all" spc="3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2" name="Title 1"/>
          <p:cNvSpPr>
            <a:spLocks noGrp="1"/>
          </p:cNvSpPr>
          <p:nvPr>
            <p:ph type="ctrTitle"/>
          </p:nvPr>
        </p:nvSpPr>
        <p:spPr>
          <a:xfrm>
            <a:off x="499727" y="5037761"/>
            <a:ext cx="5478463" cy="1903308"/>
          </a:xfrm>
        </p:spPr>
        <p:txBody>
          <a:bodyPr anchor="b" anchorCtr="0">
            <a:noAutofit/>
          </a:bodyPr>
          <a:lstStyle>
            <a:lvl1pPr>
              <a:defRPr sz="4000">
                <a:solidFill>
                  <a:schemeClr val="accent1">
                    <a:lumMod val="50000"/>
                  </a:schemeClr>
                </a:solidFill>
              </a:defRPr>
            </a:lvl1pPr>
          </a:lstStyle>
          <a:p>
            <a:r>
              <a:rPr lang="en-US"/>
              <a:t>Click to edit Master title style</a:t>
            </a:r>
            <a:endParaRPr lang="en-US" dirty="0"/>
          </a:p>
        </p:txBody>
      </p:sp>
    </p:spTree>
  </p:cSld>
  <p:clrMapOvr>
    <a:masterClrMapping/>
  </p:clrMapOvr>
  <p:transition spd="slow">
    <p:wheel spokes="1"/>
    <p:sndAc>
      <p:stSnd>
        <p:snd r:embed="rId1" name="click.wav"/>
      </p:stSnd>
    </p:sndAc>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8/22/2025</a:t>
            </a:fld>
            <a:endParaRPr lang="en-US"/>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pPr marL="258445">
              <a:lnSpc>
                <a:spcPts val="1810"/>
              </a:lnSpc>
            </a:pPr>
            <a:fld id="{81D60167-4931-47E6-BA6A-407CBD079E47}" type="slidenum">
              <a:rPr lang="en-IN" spc="-50" smtClean="0"/>
              <a:t>‹#›</a:t>
            </a:fld>
            <a:endParaRPr lang="en-IN" spc="-50" dirty="0"/>
          </a:p>
        </p:txBody>
      </p:sp>
    </p:spTree>
  </p:cSld>
  <p:clrMapOvr>
    <a:masterClrMapping/>
  </p:clrMapOvr>
  <p:transition spd="slow">
    <p:wheel spokes="1"/>
    <p:sndAc>
      <p:stSnd>
        <p:snd r:embed="rId1" name="click.wav"/>
      </p:stSnd>
    </p:sndAc>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0"/>
            <a:ext cx="7556500" cy="107061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 name="Rounded Rectangle 7"/>
          <p:cNvSpPr/>
          <p:nvPr/>
        </p:nvSpPr>
        <p:spPr>
          <a:xfrm>
            <a:off x="75565" y="158609"/>
            <a:ext cx="7405370" cy="10404743"/>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t>8/22/2025</a:t>
            </a:fld>
            <a:endParaRPr lang="en-US"/>
          </a:p>
        </p:txBody>
      </p:sp>
      <p:sp>
        <p:nvSpPr>
          <p:cNvPr id="13" name="Rectangle 12"/>
          <p:cNvSpPr/>
          <p:nvPr/>
        </p:nvSpPr>
        <p:spPr>
          <a:xfrm>
            <a:off x="373508" y="4599658"/>
            <a:ext cx="6830236" cy="3846266"/>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469105" y="4758277"/>
            <a:ext cx="6639043" cy="3505255"/>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pPr marL="258445">
              <a:lnSpc>
                <a:spcPts val="1810"/>
              </a:lnSpc>
            </a:pPr>
            <a:fld id="{81D60167-4931-47E6-BA6A-407CBD079E47}" type="slidenum">
              <a:rPr lang="en-IN" spc="-50" smtClean="0"/>
              <a:t>‹#›</a:t>
            </a:fld>
            <a:endParaRPr lang="en-IN" spc="-50" dirty="0"/>
          </a:p>
        </p:txBody>
      </p:sp>
      <p:sp>
        <p:nvSpPr>
          <p:cNvPr id="2" name="Title 1"/>
          <p:cNvSpPr>
            <a:spLocks noGrp="1"/>
          </p:cNvSpPr>
          <p:nvPr>
            <p:ph type="title"/>
          </p:nvPr>
        </p:nvSpPr>
        <p:spPr>
          <a:xfrm>
            <a:off x="608599" y="4996189"/>
            <a:ext cx="6360054" cy="2022265"/>
          </a:xfrm>
        </p:spPr>
        <p:txBody>
          <a:bodyPr anchor="b" anchorCtr="0">
            <a:noAutofit/>
          </a:bodyPr>
          <a:lstStyle>
            <a:lvl1pPr algn="ctr" defTabSz="914400" rtl="0" eaLnBrk="1" latinLnBrk="0" hangingPunct="1">
              <a:spcBef>
                <a:spcPct val="0"/>
              </a:spcBef>
              <a:buNone/>
              <a:defRPr lang="en-US" sz="4000" kern="1200" cap="all" baseline="0" dirty="0">
                <a:solidFill>
                  <a:schemeClr val="accent1">
                    <a:lumMod val="50000"/>
                  </a:schemeClr>
                </a:solidFill>
                <a:latin typeface="+mj-lt"/>
                <a:ea typeface="+mj-ea"/>
                <a:cs typeface="+mj-cs"/>
              </a:defRPr>
            </a:lvl1pPr>
          </a:lstStyle>
          <a:p>
            <a:r>
              <a:rPr lang="en-US"/>
              <a:t>Click to edit Master title style</a:t>
            </a:r>
            <a:endParaRPr lang="en-US" dirty="0"/>
          </a:p>
        </p:txBody>
      </p:sp>
      <p:sp>
        <p:nvSpPr>
          <p:cNvPr id="15" name="Rectangle 14"/>
          <p:cNvSpPr/>
          <p:nvPr/>
        </p:nvSpPr>
        <p:spPr>
          <a:xfrm>
            <a:off x="558222" y="7089827"/>
            <a:ext cx="6460808" cy="1037151"/>
          </a:xfrm>
          <a:prstGeom prst="rect">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p:nvPr>
        </p:nvSpPr>
        <p:spPr>
          <a:xfrm>
            <a:off x="608599" y="7192845"/>
            <a:ext cx="6360054" cy="817683"/>
          </a:xfrm>
        </p:spPr>
        <p:txBody>
          <a:bodyPr anchor="ctr">
            <a:normAutofit/>
          </a:bodyPr>
          <a:lstStyle>
            <a:lvl1pPr marL="0" indent="0" algn="ctr">
              <a:buNone/>
              <a:defRPr sz="2000" cap="all" spc="250" baseline="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14" name="Rectangle 13"/>
          <p:cNvSpPr/>
          <p:nvPr/>
        </p:nvSpPr>
        <p:spPr>
          <a:xfrm>
            <a:off x="558444" y="4877223"/>
            <a:ext cx="6460377" cy="3243552"/>
          </a:xfrm>
          <a:prstGeom prst="rect">
            <a:avLst/>
          </a:prstGeom>
          <a:no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wheel spokes="1"/>
    <p:sndAc>
      <p:stSnd>
        <p:snd r:embed="rId1" name="click.wav"/>
      </p:stSnd>
    </p:sndAc>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16" name="bg object 16"/>
          <p:cNvSpPr/>
          <p:nvPr/>
        </p:nvSpPr>
        <p:spPr>
          <a:xfrm>
            <a:off x="0" y="0"/>
            <a:ext cx="7556500" cy="10699749"/>
          </a:xfrm>
          <a:custGeom>
            <a:avLst/>
            <a:gdLst/>
            <a:ahLst/>
            <a:cxnLst/>
            <a:rect l="l" t="t" r="r" b="b"/>
            <a:pathLst>
              <a:path w="7556500" h="10699750">
                <a:moveTo>
                  <a:pt x="7556500" y="0"/>
                </a:moveTo>
                <a:lnTo>
                  <a:pt x="0" y="0"/>
                </a:lnTo>
                <a:lnTo>
                  <a:pt x="0" y="10699750"/>
                </a:lnTo>
                <a:lnTo>
                  <a:pt x="7556500" y="10699750"/>
                </a:lnTo>
                <a:lnTo>
                  <a:pt x="7556500" y="0"/>
                </a:lnTo>
                <a:close/>
              </a:path>
            </a:pathLst>
          </a:custGeom>
          <a:solidFill>
            <a:srgbClr val="171717"/>
          </a:solidFill>
        </p:spPr>
        <p:txBody>
          <a:bodyPr wrap="square" lIns="0" tIns="0" rIns="0" bIns="0" rtlCol="0"/>
          <a:lstStyle/>
          <a:p>
            <a:endParaRPr/>
          </a:p>
        </p:txBody>
      </p:sp>
      <p:pic>
        <p:nvPicPr>
          <p:cNvPr id="17" name="bg object 17"/>
          <p:cNvPicPr/>
          <p:nvPr/>
        </p:nvPicPr>
        <p:blipFill>
          <a:blip r:embed="rId3" cstate="print"/>
          <a:stretch>
            <a:fillRect/>
          </a:stretch>
        </p:blipFill>
        <p:spPr>
          <a:xfrm>
            <a:off x="3819914" y="5884544"/>
            <a:ext cx="3630803" cy="2330705"/>
          </a:xfrm>
          <a:prstGeom prst="rect">
            <a:avLst/>
          </a:prstGeom>
        </p:spPr>
      </p:pic>
      <p:pic>
        <p:nvPicPr>
          <p:cNvPr id="18" name="bg object 18"/>
          <p:cNvPicPr/>
          <p:nvPr/>
        </p:nvPicPr>
        <p:blipFill>
          <a:blip r:embed="rId4" cstate="print"/>
          <a:stretch>
            <a:fillRect/>
          </a:stretch>
        </p:blipFill>
        <p:spPr>
          <a:xfrm>
            <a:off x="127609" y="5884544"/>
            <a:ext cx="3487166" cy="2330705"/>
          </a:xfrm>
          <a:prstGeom prst="rect">
            <a:avLst/>
          </a:prstGeom>
        </p:spPr>
      </p:pic>
      <p:pic>
        <p:nvPicPr>
          <p:cNvPr id="19" name="bg object 19"/>
          <p:cNvPicPr/>
          <p:nvPr/>
        </p:nvPicPr>
        <p:blipFill>
          <a:blip r:embed="rId5" cstate="print"/>
          <a:stretch>
            <a:fillRect/>
          </a:stretch>
        </p:blipFill>
        <p:spPr>
          <a:xfrm>
            <a:off x="3840734" y="3540378"/>
            <a:ext cx="3589146" cy="2203196"/>
          </a:xfrm>
          <a:prstGeom prst="rect">
            <a:avLst/>
          </a:prstGeom>
        </p:spPr>
      </p:pic>
      <p:pic>
        <p:nvPicPr>
          <p:cNvPr id="20" name="bg object 20"/>
          <p:cNvPicPr/>
          <p:nvPr/>
        </p:nvPicPr>
        <p:blipFill>
          <a:blip r:embed="rId6" cstate="print"/>
          <a:stretch>
            <a:fillRect/>
          </a:stretch>
        </p:blipFill>
        <p:spPr>
          <a:xfrm>
            <a:off x="126615" y="3539123"/>
            <a:ext cx="3488054" cy="2204465"/>
          </a:xfrm>
          <a:prstGeom prst="rect">
            <a:avLst/>
          </a:prstGeom>
        </p:spPr>
      </p:pic>
      <p:pic>
        <p:nvPicPr>
          <p:cNvPr id="21" name="bg object 21"/>
          <p:cNvPicPr/>
          <p:nvPr/>
        </p:nvPicPr>
        <p:blipFill>
          <a:blip r:embed="rId7" cstate="print"/>
          <a:stretch>
            <a:fillRect/>
          </a:stretch>
        </p:blipFill>
        <p:spPr>
          <a:xfrm>
            <a:off x="3840734" y="684276"/>
            <a:ext cx="3589146" cy="2712212"/>
          </a:xfrm>
          <a:prstGeom prst="rect">
            <a:avLst/>
          </a:prstGeom>
        </p:spPr>
      </p:pic>
      <p:pic>
        <p:nvPicPr>
          <p:cNvPr id="22" name="bg object 22"/>
          <p:cNvPicPr/>
          <p:nvPr/>
        </p:nvPicPr>
        <p:blipFill>
          <a:blip r:embed="rId8" cstate="print"/>
          <a:stretch>
            <a:fillRect/>
          </a:stretch>
        </p:blipFill>
        <p:spPr>
          <a:xfrm>
            <a:off x="126616" y="688215"/>
            <a:ext cx="3488054" cy="2712210"/>
          </a:xfrm>
          <a:prstGeom prst="rect">
            <a:avLst/>
          </a:prstGeom>
        </p:spPr>
      </p:pic>
      <p:sp>
        <p:nvSpPr>
          <p:cNvPr id="2" name="Holder 2"/>
          <p:cNvSpPr>
            <a:spLocks noGrp="1"/>
          </p:cNvSpPr>
          <p:nvPr>
            <p:ph type="title"/>
          </p:nvPr>
        </p:nvSpPr>
        <p:spPr/>
        <p:txBody>
          <a:bodyPr lIns="0" tIns="0" rIns="0" bIns="0"/>
          <a:lstStyle>
            <a:lvl1pPr>
              <a:defRPr sz="2800" b="0" i="0">
                <a:solidFill>
                  <a:srgbClr val="6FAC46"/>
                </a:solidFill>
                <a:latin typeface="Tahoma"/>
                <a:cs typeface="Tahoma"/>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8/22/2025</a:t>
            </a:fld>
            <a:endParaRPr lang="en-US"/>
          </a:p>
        </p:txBody>
      </p:sp>
      <p:sp>
        <p:nvSpPr>
          <p:cNvPr id="6" name="Holder 6"/>
          <p:cNvSpPr>
            <a:spLocks noGrp="1"/>
          </p:cNvSpPr>
          <p:nvPr>
            <p:ph type="sldNum" sz="quarter" idx="7"/>
          </p:nvPr>
        </p:nvSpPr>
        <p:spPr/>
        <p:txBody>
          <a:bodyPr lIns="0" tIns="0" rIns="0" bIns="0"/>
          <a:lstStyle>
            <a:lvl1pPr>
              <a:defRPr sz="1800" b="0" i="0">
                <a:solidFill>
                  <a:srgbClr val="6FAC46"/>
                </a:solidFill>
                <a:latin typeface="Calibri"/>
                <a:cs typeface="Calibri"/>
              </a:defRPr>
            </a:lvl1pPr>
          </a:lstStyle>
          <a:p>
            <a:pPr marL="258445">
              <a:lnSpc>
                <a:spcPts val="1810"/>
              </a:lnSpc>
            </a:pPr>
            <a:fld id="{81D60167-4931-47E6-BA6A-407CBD079E47}" type="slidenum">
              <a:rPr spc="-50" dirty="0"/>
              <a:t>‹#›</a:t>
            </a:fld>
            <a:endParaRPr spc="-50" dirty="0"/>
          </a:p>
        </p:txBody>
      </p:sp>
    </p:spTree>
  </p:cSld>
  <p:clrMapOvr>
    <a:masterClrMapping/>
  </p:clrMapOvr>
  <p:transition spd="slow">
    <p:wheel spokes="1"/>
    <p:sndAc>
      <p:stSnd>
        <p:snd r:embed="rId1" name="click.wav"/>
      </p:stSnd>
    </p:sndAc>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52147" y="637524"/>
            <a:ext cx="6826528" cy="1622661"/>
          </a:xfrm>
        </p:spPr>
        <p:txBody>
          <a:bodyPr/>
          <a:lstStyle/>
          <a:p>
            <a:r>
              <a:rPr lang="en-US"/>
              <a:t>Click to edit Master title style</a:t>
            </a:r>
          </a:p>
        </p:txBody>
      </p:sp>
      <p:sp>
        <p:nvSpPr>
          <p:cNvPr id="3" name="Content Placeholder 2"/>
          <p:cNvSpPr>
            <a:spLocks noGrp="1"/>
          </p:cNvSpPr>
          <p:nvPr>
            <p:ph sz="half" idx="1"/>
          </p:nvPr>
        </p:nvSpPr>
        <p:spPr>
          <a:xfrm>
            <a:off x="352148" y="2683661"/>
            <a:ext cx="3337454" cy="688045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841221" y="2683661"/>
            <a:ext cx="3337454" cy="688045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D8BD707-D9CF-40AE-B4C6-C98DA3205C09}" type="datetimeFigureOut">
              <a:rPr lang="en-US" smtClean="0"/>
              <a:t>8/22/2025</a:t>
            </a:fld>
            <a:endParaRPr lang="en-US"/>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pPr marL="258445">
              <a:lnSpc>
                <a:spcPts val="1810"/>
              </a:lnSpc>
            </a:pPr>
            <a:fld id="{81D60167-4931-47E6-BA6A-407CBD079E47}" type="slidenum">
              <a:rPr lang="en-IN" spc="-50" smtClean="0"/>
              <a:t>‹#›</a:t>
            </a:fld>
            <a:endParaRPr lang="en-IN" spc="-50" dirty="0"/>
          </a:p>
        </p:txBody>
      </p:sp>
    </p:spTree>
  </p:cSld>
  <p:clrMapOvr>
    <a:masterClrMapping/>
  </p:clrMapOvr>
  <p:transition spd="slow">
    <p:wheel spokes="1"/>
    <p:sndAc>
      <p:stSnd>
        <p:snd r:embed="rId1" name="click.wav"/>
      </p:stSnd>
    </p:sndAc>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52147" y="637524"/>
            <a:ext cx="6826528" cy="1622661"/>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52149" y="2688917"/>
            <a:ext cx="3338766" cy="998740"/>
          </a:xfrm>
        </p:spPr>
        <p:txBody>
          <a:bodyPr anchor="b">
            <a:noAutofit/>
          </a:bodyPr>
          <a:lstStyle>
            <a:lvl1pPr marL="0" indent="0" algn="ctr">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52149" y="3806613"/>
            <a:ext cx="3338766" cy="575700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838597" y="2688917"/>
            <a:ext cx="3340078" cy="998740"/>
          </a:xfrm>
        </p:spPr>
        <p:txBody>
          <a:bodyPr anchor="b">
            <a:noAutofit/>
          </a:bodyPr>
          <a:lstStyle>
            <a:lvl1pPr marL="0" indent="0" algn="ctr">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3838597" y="3806613"/>
            <a:ext cx="3340078" cy="575700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D8BD707-D9CF-40AE-B4C6-C98DA3205C09}" type="datetimeFigureOut">
              <a:rPr lang="en-US" smtClean="0"/>
              <a:t>8/22/2025</a:t>
            </a:fld>
            <a:endParaRPr lang="en-US"/>
          </a:p>
        </p:txBody>
      </p:sp>
      <p:sp>
        <p:nvSpPr>
          <p:cNvPr id="8" name="Footer Placeholder 7"/>
          <p:cNvSpPr>
            <a:spLocks noGrp="1"/>
          </p:cNvSpPr>
          <p:nvPr>
            <p:ph type="ftr" sz="quarter" idx="11"/>
          </p:nvPr>
        </p:nvSpPr>
        <p:spPr/>
        <p:txBody>
          <a:bodyPr/>
          <a:lstStyle/>
          <a:p>
            <a:endParaRPr lang="en-IN"/>
          </a:p>
        </p:txBody>
      </p:sp>
      <p:sp>
        <p:nvSpPr>
          <p:cNvPr id="9" name="Slide Number Placeholder 8"/>
          <p:cNvSpPr>
            <a:spLocks noGrp="1"/>
          </p:cNvSpPr>
          <p:nvPr>
            <p:ph type="sldNum" sz="quarter" idx="12"/>
          </p:nvPr>
        </p:nvSpPr>
        <p:spPr/>
        <p:txBody>
          <a:bodyPr/>
          <a:lstStyle/>
          <a:p>
            <a:pPr marL="258445">
              <a:lnSpc>
                <a:spcPts val="1810"/>
              </a:lnSpc>
            </a:pPr>
            <a:fld id="{81D60167-4931-47E6-BA6A-407CBD079E47}" type="slidenum">
              <a:rPr lang="en-IN" spc="-50" smtClean="0"/>
              <a:t>‹#›</a:t>
            </a:fld>
            <a:endParaRPr lang="en-IN" spc="-50" dirty="0"/>
          </a:p>
        </p:txBody>
      </p:sp>
    </p:spTree>
  </p:cSld>
  <p:clrMapOvr>
    <a:masterClrMapping/>
  </p:clrMapOvr>
  <p:transition spd="slow">
    <p:wheel spokes="1"/>
    <p:sndAc>
      <p:stSnd>
        <p:snd r:embed="rId1" name="click.wav"/>
      </p:stSnd>
    </p:sndAc>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t>8/22/2025</a:t>
            </a:fld>
            <a:endParaRPr lang="en-US"/>
          </a:p>
        </p:txBody>
      </p:sp>
      <p:sp>
        <p:nvSpPr>
          <p:cNvPr id="4" name="Footer Placeholder 3"/>
          <p:cNvSpPr>
            <a:spLocks noGrp="1"/>
          </p:cNvSpPr>
          <p:nvPr>
            <p:ph type="ftr" sz="quarter" idx="11"/>
          </p:nvPr>
        </p:nvSpPr>
        <p:spPr/>
        <p:txBody>
          <a:bodyPr/>
          <a:lstStyle/>
          <a:p>
            <a:endParaRPr lang="en-IN"/>
          </a:p>
        </p:txBody>
      </p:sp>
      <p:sp>
        <p:nvSpPr>
          <p:cNvPr id="5" name="Slide Number Placeholder 4"/>
          <p:cNvSpPr>
            <a:spLocks noGrp="1"/>
          </p:cNvSpPr>
          <p:nvPr>
            <p:ph type="sldNum" sz="quarter" idx="12"/>
          </p:nvPr>
        </p:nvSpPr>
        <p:spPr/>
        <p:txBody>
          <a:bodyPr/>
          <a:lstStyle/>
          <a:p>
            <a:pPr marL="258445">
              <a:lnSpc>
                <a:spcPts val="1810"/>
              </a:lnSpc>
            </a:pPr>
            <a:fld id="{81D60167-4931-47E6-BA6A-407CBD079E47}" type="slidenum">
              <a:rPr lang="en-IN" spc="-50" smtClean="0"/>
              <a:t>‹#›</a:t>
            </a:fld>
            <a:endParaRPr lang="en-IN" spc="-50" dirty="0"/>
          </a:p>
        </p:txBody>
      </p:sp>
    </p:spTree>
  </p:cSld>
  <p:clrMapOvr>
    <a:masterClrMapping/>
  </p:clrMapOvr>
  <p:transition spd="slow">
    <p:wheel spokes="1"/>
    <p:sndAc>
      <p:stSnd>
        <p:snd r:embed="rId1" name="click.wav"/>
      </p:stSnd>
    </p:sndAc>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0" y="0"/>
            <a:ext cx="7556500" cy="107061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ounded Rectangle 10"/>
          <p:cNvSpPr/>
          <p:nvPr/>
        </p:nvSpPr>
        <p:spPr>
          <a:xfrm>
            <a:off x="75565" y="158609"/>
            <a:ext cx="7405370" cy="10404743"/>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p:cNvSpPr>
            <a:spLocks noGrp="1"/>
          </p:cNvSpPr>
          <p:nvPr>
            <p:ph type="dt" sz="half" idx="10"/>
          </p:nvPr>
        </p:nvSpPr>
        <p:spPr/>
        <p:txBody>
          <a:bodyPr/>
          <a:lstStyle/>
          <a:p>
            <a:fld id="{1D8BD707-D9CF-40AE-B4C6-C98DA3205C09}" type="datetimeFigureOut">
              <a:rPr lang="en-US" smtClean="0"/>
              <a:t>8/22/2025</a:t>
            </a:fld>
            <a:endParaRPr lang="en-US"/>
          </a:p>
        </p:txBody>
      </p:sp>
      <p:sp>
        <p:nvSpPr>
          <p:cNvPr id="3" name="Footer Placeholder 2"/>
          <p:cNvSpPr>
            <a:spLocks noGrp="1"/>
          </p:cNvSpPr>
          <p:nvPr>
            <p:ph type="ftr" sz="quarter" idx="11"/>
          </p:nvPr>
        </p:nvSpPr>
        <p:spPr/>
        <p:txBody>
          <a:bodyPr/>
          <a:lstStyle/>
          <a:p>
            <a:endParaRPr lang="en-IN"/>
          </a:p>
        </p:txBody>
      </p:sp>
      <p:sp>
        <p:nvSpPr>
          <p:cNvPr id="4" name="Slide Number Placeholder 3"/>
          <p:cNvSpPr>
            <a:spLocks noGrp="1"/>
          </p:cNvSpPr>
          <p:nvPr>
            <p:ph type="sldNum" sz="quarter" idx="12"/>
          </p:nvPr>
        </p:nvSpPr>
        <p:spPr/>
        <p:txBody>
          <a:bodyPr/>
          <a:lstStyle/>
          <a:p>
            <a:pPr marL="258445">
              <a:lnSpc>
                <a:spcPts val="1810"/>
              </a:lnSpc>
            </a:pPr>
            <a:fld id="{81D60167-4931-47E6-BA6A-407CBD079E47}" type="slidenum">
              <a:rPr lang="en-IN" spc="-50" smtClean="0"/>
              <a:t>‹#›</a:t>
            </a:fld>
            <a:endParaRPr lang="en-IN" spc="-50" dirty="0"/>
          </a:p>
        </p:txBody>
      </p:sp>
    </p:spTree>
  </p:cSld>
  <p:clrMapOvr>
    <a:masterClrMapping/>
  </p:clrMapOvr>
  <p:transition spd="slow">
    <p:wheel spokes="1"/>
    <p:sndAc>
      <p:stSnd>
        <p:snd r:embed="rId1" name="click.wav"/>
      </p:stSnd>
    </p:sndAc>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1" name="Rectangle 10"/>
          <p:cNvSpPr/>
          <p:nvPr/>
        </p:nvSpPr>
        <p:spPr>
          <a:xfrm>
            <a:off x="0" y="0"/>
            <a:ext cx="7556500" cy="107061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ounded Rectangle 11"/>
          <p:cNvSpPr/>
          <p:nvPr/>
        </p:nvSpPr>
        <p:spPr>
          <a:xfrm>
            <a:off x="75565" y="158609"/>
            <a:ext cx="7405370" cy="10404743"/>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3211513" y="1070610"/>
            <a:ext cx="3778250" cy="82080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D8BD707-D9CF-40AE-B4C6-C98DA3205C09}" type="datetimeFigureOut">
              <a:rPr lang="en-US" smtClean="0"/>
              <a:t>8/22/2025</a:t>
            </a:fld>
            <a:endParaRPr lang="en-US"/>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pPr marL="258445">
              <a:lnSpc>
                <a:spcPts val="1810"/>
              </a:lnSpc>
            </a:pPr>
            <a:fld id="{81D60167-4931-47E6-BA6A-407CBD079E47}" type="slidenum">
              <a:rPr lang="en-IN" spc="-50" smtClean="0"/>
              <a:t>‹#›</a:t>
            </a:fld>
            <a:endParaRPr lang="en-IN" spc="-50" dirty="0"/>
          </a:p>
        </p:txBody>
      </p:sp>
      <p:sp>
        <p:nvSpPr>
          <p:cNvPr id="8" name="Rectangle 7"/>
          <p:cNvSpPr/>
          <p:nvPr/>
        </p:nvSpPr>
        <p:spPr>
          <a:xfrm>
            <a:off x="462806" y="2350584"/>
            <a:ext cx="2244940" cy="5500556"/>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559211" y="2564081"/>
            <a:ext cx="2052134" cy="5049145"/>
          </a:xfrm>
          <a:prstGeom prst="rect">
            <a:avLst/>
          </a:prstGeom>
          <a:solidFill>
            <a:srgbClr val="FFFFFF"/>
          </a:solid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half" idx="2"/>
          </p:nvPr>
        </p:nvSpPr>
        <p:spPr>
          <a:xfrm>
            <a:off x="635493" y="4639310"/>
            <a:ext cx="1899566" cy="2736003"/>
          </a:xfrm>
        </p:spPr>
        <p:txBody>
          <a:bodyPr/>
          <a:lstStyle>
            <a:lvl1pPr marL="0" indent="0">
              <a:spcBef>
                <a:spcPts val="400"/>
              </a:spcBef>
              <a:buNone/>
              <a:defRPr sz="140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 name="Title 1"/>
          <p:cNvSpPr>
            <a:spLocks noGrp="1"/>
          </p:cNvSpPr>
          <p:nvPr>
            <p:ph type="title"/>
          </p:nvPr>
        </p:nvSpPr>
        <p:spPr>
          <a:xfrm>
            <a:off x="635493" y="2707454"/>
            <a:ext cx="1899566" cy="1860251"/>
          </a:xfrm>
        </p:spPr>
        <p:txBody>
          <a:bodyPr anchor="b">
            <a:normAutofit/>
          </a:bodyPr>
          <a:lstStyle>
            <a:lvl1pPr algn="l">
              <a:defRPr sz="2000" b="0">
                <a:solidFill>
                  <a:schemeClr val="accent1">
                    <a:lumMod val="75000"/>
                  </a:schemeClr>
                </a:solidFill>
              </a:defRPr>
            </a:lvl1pPr>
          </a:lstStyle>
          <a:p>
            <a:r>
              <a:rPr lang="en-US"/>
              <a:t>Click to edit Master title style</a:t>
            </a:r>
            <a:endParaRPr lang="en-US" dirty="0"/>
          </a:p>
        </p:txBody>
      </p:sp>
    </p:spTree>
  </p:cSld>
  <p:clrMapOvr>
    <a:masterClrMapping/>
  </p:clrMapOvr>
  <p:transition spd="slow">
    <p:wheel spokes="1"/>
    <p:sndAc>
      <p:stSnd>
        <p:snd r:embed="rId1" name="click.wav"/>
      </p:stSnd>
    </p:sndAc>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0"/>
            <a:ext cx="7556500" cy="107061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ounded Rectangle 8"/>
          <p:cNvSpPr/>
          <p:nvPr/>
        </p:nvSpPr>
        <p:spPr>
          <a:xfrm>
            <a:off x="75565" y="158609"/>
            <a:ext cx="7405370" cy="10404743"/>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566738" y="970132"/>
            <a:ext cx="6423025" cy="6762053"/>
          </a:xfrm>
          <a:solidFill>
            <a:schemeClr val="bg2"/>
          </a:solidFill>
          <a:ln>
            <a:noFill/>
          </a:ln>
          <a:effectLst>
            <a:softEdge rad="1270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5" name="Date Placeholder 4"/>
          <p:cNvSpPr>
            <a:spLocks noGrp="1"/>
          </p:cNvSpPr>
          <p:nvPr>
            <p:ph type="dt" sz="half" idx="10"/>
          </p:nvPr>
        </p:nvSpPr>
        <p:spPr/>
        <p:txBody>
          <a:bodyPr/>
          <a:lstStyle/>
          <a:p>
            <a:fld id="{1D8BD707-D9CF-40AE-B4C6-C98DA3205C09}" type="datetimeFigureOut">
              <a:rPr lang="en-US" smtClean="0"/>
              <a:t>8/22/2025</a:t>
            </a:fld>
            <a:endParaRPr lang="en-US"/>
          </a:p>
        </p:txBody>
      </p:sp>
      <p:sp>
        <p:nvSpPr>
          <p:cNvPr id="7" name="Slide Number Placeholder 6"/>
          <p:cNvSpPr>
            <a:spLocks noGrp="1"/>
          </p:cNvSpPr>
          <p:nvPr>
            <p:ph type="sldNum" sz="quarter" idx="12"/>
          </p:nvPr>
        </p:nvSpPr>
        <p:spPr/>
        <p:txBody>
          <a:bodyPr/>
          <a:lstStyle/>
          <a:p>
            <a:pPr marL="258445">
              <a:lnSpc>
                <a:spcPts val="1810"/>
              </a:lnSpc>
            </a:pPr>
            <a:fld id="{81D60167-4931-47E6-BA6A-407CBD079E47}" type="slidenum">
              <a:rPr lang="en-IN" spc="-50" smtClean="0"/>
              <a:t>‹#›</a:t>
            </a:fld>
            <a:endParaRPr lang="en-IN" spc="-50" dirty="0"/>
          </a:p>
        </p:txBody>
      </p:sp>
      <p:sp>
        <p:nvSpPr>
          <p:cNvPr id="10" name="Rectangle 9"/>
          <p:cNvSpPr/>
          <p:nvPr/>
        </p:nvSpPr>
        <p:spPr>
          <a:xfrm>
            <a:off x="566738" y="7732183"/>
            <a:ext cx="6423025" cy="214122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629709" y="7851140"/>
            <a:ext cx="6281188" cy="1877898"/>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ooter Placeholder 5"/>
          <p:cNvSpPr>
            <a:spLocks noGrp="1"/>
          </p:cNvSpPr>
          <p:nvPr>
            <p:ph type="ftr" sz="quarter" idx="11"/>
          </p:nvPr>
        </p:nvSpPr>
        <p:spPr/>
        <p:txBody>
          <a:bodyPr/>
          <a:lstStyle/>
          <a:p>
            <a:endParaRPr lang="en-IN"/>
          </a:p>
        </p:txBody>
      </p:sp>
      <p:sp>
        <p:nvSpPr>
          <p:cNvPr id="13" name="Rectangle 12"/>
          <p:cNvSpPr/>
          <p:nvPr/>
        </p:nvSpPr>
        <p:spPr>
          <a:xfrm>
            <a:off x="755656" y="8802793"/>
            <a:ext cx="6056203" cy="705148"/>
          </a:xfrm>
          <a:prstGeom prst="rect">
            <a:avLst/>
          </a:prstGeom>
          <a:solidFill>
            <a:schemeClr val="accent1"/>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500458" y="7922514"/>
            <a:ext cx="6566599" cy="1712976"/>
          </a:xfrm>
          <a:prstGeom prst="rect">
            <a:avLst/>
          </a:prstGeom>
          <a:no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half" idx="2"/>
          </p:nvPr>
        </p:nvSpPr>
        <p:spPr>
          <a:xfrm>
            <a:off x="790268" y="8830513"/>
            <a:ext cx="5986969" cy="627122"/>
          </a:xfrm>
        </p:spPr>
        <p:txBody>
          <a:bodyPr anchor="ctr">
            <a:normAutofit/>
          </a:bodyPr>
          <a:lstStyle>
            <a:lvl1pPr marL="0" indent="0" algn="ctr">
              <a:buNone/>
              <a:defRPr sz="1500" cap="all" spc="250" baseline="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 name="Title 1"/>
          <p:cNvSpPr>
            <a:spLocks noGrp="1"/>
          </p:cNvSpPr>
          <p:nvPr>
            <p:ph type="title"/>
          </p:nvPr>
        </p:nvSpPr>
        <p:spPr>
          <a:xfrm>
            <a:off x="755656" y="7970099"/>
            <a:ext cx="6056203" cy="816528"/>
          </a:xfrm>
        </p:spPr>
        <p:txBody>
          <a:bodyPr anchor="ctr" anchorCtr="0"/>
          <a:lstStyle>
            <a:lvl1pPr algn="ctr">
              <a:defRPr sz="2000" b="0">
                <a:solidFill>
                  <a:schemeClr val="accent1">
                    <a:lumMod val="75000"/>
                  </a:schemeClr>
                </a:solidFill>
              </a:defRPr>
            </a:lvl1pPr>
          </a:lstStyle>
          <a:p>
            <a:r>
              <a:rPr lang="en-US"/>
              <a:t>Click to edit Master title style</a:t>
            </a:r>
            <a:endParaRPr lang="en-US" dirty="0"/>
          </a:p>
        </p:txBody>
      </p:sp>
    </p:spTree>
  </p:cSld>
  <p:clrMapOvr>
    <a:masterClrMapping/>
  </p:clrMapOvr>
  <p:transition spd="slow">
    <p:wheel spokes="1"/>
    <p:sndAc>
      <p:stSnd>
        <p:snd r:embed="rId1" name="click.wav"/>
      </p:stSnd>
    </p:sndAc>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8/22/2025</a:t>
            </a:fld>
            <a:endParaRPr lang="en-US"/>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pPr marL="258445">
              <a:lnSpc>
                <a:spcPts val="1810"/>
              </a:lnSpc>
            </a:pPr>
            <a:fld id="{81D60167-4931-47E6-BA6A-407CBD079E47}" type="slidenum">
              <a:rPr lang="en-IN" spc="-50" smtClean="0"/>
              <a:t>‹#›</a:t>
            </a:fld>
            <a:endParaRPr lang="en-IN" spc="-50" dirty="0"/>
          </a:p>
        </p:txBody>
      </p:sp>
    </p:spTree>
  </p:cSld>
  <p:clrMapOvr>
    <a:masterClrMapping/>
  </p:clrMapOvr>
  <p:transition spd="slow">
    <p:wheel spokes="1"/>
    <p:sndAc>
      <p:stSnd>
        <p:snd r:embed="rId1" name="click.wav"/>
      </p:stSnd>
    </p:sndAc>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5670434" y="356870"/>
            <a:ext cx="1536488" cy="9558112"/>
          </a:xfrm>
          <a:prstGeom prst="rect">
            <a:avLst/>
          </a:prstGeom>
          <a:solidFill>
            <a:srgbClr val="FFFFFF">
              <a:alpha val="85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8" name="Rectangle 7"/>
          <p:cNvSpPr/>
          <p:nvPr/>
        </p:nvSpPr>
        <p:spPr>
          <a:xfrm>
            <a:off x="5747721" y="548598"/>
            <a:ext cx="1381916" cy="9174677"/>
          </a:xfrm>
          <a:prstGeom prst="rect">
            <a:avLst/>
          </a:pr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Vertical Title 1"/>
          <p:cNvSpPr>
            <a:spLocks noGrp="1"/>
          </p:cNvSpPr>
          <p:nvPr>
            <p:ph type="title" orient="vert"/>
          </p:nvPr>
        </p:nvSpPr>
        <p:spPr>
          <a:xfrm>
            <a:off x="5824866" y="617315"/>
            <a:ext cx="1227626" cy="903724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77826" y="594784"/>
            <a:ext cx="5100638" cy="904070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t>8/22/2025</a:t>
            </a:fld>
            <a:endParaRPr lang="en-US"/>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pPr marL="258445">
              <a:lnSpc>
                <a:spcPts val="1810"/>
              </a:lnSpc>
            </a:pPr>
            <a:fld id="{81D60167-4931-47E6-BA6A-407CBD079E47}" type="slidenum">
              <a:rPr lang="en-IN" spc="-50" smtClean="0"/>
              <a:t>‹#›</a:t>
            </a:fld>
            <a:endParaRPr lang="en-IN" spc="-50" dirty="0"/>
          </a:p>
        </p:txBody>
      </p:sp>
    </p:spTree>
  </p:cSld>
  <p:clrMapOvr>
    <a:masterClrMapping/>
  </p:clrMapOvr>
  <p:transition spd="slow">
    <p:wheel spokes="1"/>
    <p:sndAc>
      <p:stSnd>
        <p:snd r:embed="rId1" name="click.wav"/>
      </p:stSnd>
    </p:sndAc>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0"/>
            <a:ext cx="7556500" cy="107061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 name="Rounded Rectangle 7"/>
          <p:cNvSpPr/>
          <p:nvPr/>
        </p:nvSpPr>
        <p:spPr>
          <a:xfrm>
            <a:off x="75565" y="158609"/>
            <a:ext cx="7405370" cy="10404743"/>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t>8/22/2025</a:t>
            </a:fld>
            <a:endParaRPr lang="en-US"/>
          </a:p>
        </p:txBody>
      </p:sp>
      <p:sp>
        <p:nvSpPr>
          <p:cNvPr id="5" name="Footer Placeholder 4"/>
          <p:cNvSpPr>
            <a:spLocks noGrp="1"/>
          </p:cNvSpPr>
          <p:nvPr>
            <p:ph type="ftr" sz="quarter" idx="11"/>
          </p:nvPr>
        </p:nvSpPr>
        <p:spPr/>
        <p:txBody>
          <a:bodyPr/>
          <a:lstStyle/>
          <a:p>
            <a:endParaRPr lang="en-IN"/>
          </a:p>
        </p:txBody>
      </p:sp>
      <p:sp>
        <p:nvSpPr>
          <p:cNvPr id="9" name="Rectangle 8"/>
          <p:cNvSpPr/>
          <p:nvPr/>
        </p:nvSpPr>
        <p:spPr>
          <a:xfrm>
            <a:off x="285468" y="4593728"/>
            <a:ext cx="5906971" cy="3846266"/>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6257956" y="4596901"/>
            <a:ext cx="983690" cy="3839921"/>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6373701" y="4896671"/>
            <a:ext cx="752199" cy="3240380"/>
          </a:xfrm>
          <a:prstGeom prst="rect">
            <a:avLst/>
          </a:prstGeom>
          <a:solidFill>
            <a:schemeClr val="accent3">
              <a:alpha val="70000"/>
            </a:schemeClr>
          </a:solidFill>
          <a:ln w="63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368143" y="4770165"/>
            <a:ext cx="5741622" cy="3505255"/>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a:xfrm>
            <a:off x="6434947" y="7220557"/>
            <a:ext cx="629708" cy="713740"/>
          </a:xfrm>
        </p:spPr>
        <p:txBody>
          <a:bodyPr/>
          <a:lstStyle>
            <a:lvl1pPr algn="ctr">
              <a:defRPr sz="2800">
                <a:solidFill>
                  <a:schemeClr val="accent1">
                    <a:lumMod val="50000"/>
                  </a:schemeClr>
                </a:solidFill>
              </a:defRPr>
            </a:lvl1pPr>
          </a:lstStyle>
          <a:p>
            <a:pPr marL="258445">
              <a:lnSpc>
                <a:spcPts val="1810"/>
              </a:lnSpc>
            </a:pPr>
            <a:fld id="{81D60167-4931-47E6-BA6A-407CBD079E47}" type="slidenum">
              <a:rPr lang="en-IN" spc="-50" smtClean="0"/>
              <a:t>‹#›</a:t>
            </a:fld>
            <a:endParaRPr lang="en-IN" spc="-50" dirty="0"/>
          </a:p>
        </p:txBody>
      </p:sp>
      <p:sp>
        <p:nvSpPr>
          <p:cNvPr id="11" name="Rectangle 10"/>
          <p:cNvSpPr/>
          <p:nvPr/>
        </p:nvSpPr>
        <p:spPr>
          <a:xfrm>
            <a:off x="447756" y="7117537"/>
            <a:ext cx="5582394" cy="1037151"/>
          </a:xfrm>
          <a:prstGeom prst="rect">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445400" y="4901015"/>
            <a:ext cx="5587106" cy="3243552"/>
          </a:xfrm>
          <a:prstGeom prst="rect">
            <a:avLst/>
          </a:prstGeom>
          <a:no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531207" y="7256357"/>
            <a:ext cx="5415492" cy="713740"/>
          </a:xfrm>
        </p:spPr>
        <p:txBody>
          <a:bodyPr>
            <a:normAutofit/>
          </a:bodyPr>
          <a:lstStyle>
            <a:lvl1pPr marL="0" indent="0" algn="ctr">
              <a:buNone/>
              <a:defRPr sz="1800" cap="all" spc="3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2" name="Title 1"/>
          <p:cNvSpPr>
            <a:spLocks noGrp="1"/>
          </p:cNvSpPr>
          <p:nvPr>
            <p:ph type="ctrTitle"/>
          </p:nvPr>
        </p:nvSpPr>
        <p:spPr>
          <a:xfrm>
            <a:off x="499721" y="5037758"/>
            <a:ext cx="5478463" cy="1903308"/>
          </a:xfrm>
        </p:spPr>
        <p:txBody>
          <a:bodyPr anchor="b" anchorCtr="0">
            <a:noAutofit/>
          </a:bodyPr>
          <a:lstStyle>
            <a:lvl1pPr>
              <a:defRPr sz="4000">
                <a:solidFill>
                  <a:schemeClr val="accent1">
                    <a:lumMod val="50000"/>
                  </a:schemeClr>
                </a:solidFill>
              </a:defRPr>
            </a:lvl1pPr>
          </a:lstStyle>
          <a:p>
            <a:r>
              <a:rPr lang="en-US"/>
              <a:t>Click to edit Master title style</a:t>
            </a:r>
            <a:endParaRPr lang="en-US" dirty="0"/>
          </a:p>
        </p:txBody>
      </p:sp>
    </p:spTree>
  </p:cSld>
  <p:clrMapOvr>
    <a:masterClrMapping/>
  </p:clrMapOvr>
  <p:transition spd="slow">
    <p:wheel spokes="1"/>
    <p:sndAc>
      <p:stSnd>
        <p:snd r:embed="rId1" name="click.wav"/>
      </p:stSnd>
    </p:sndAc>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8/22/2025</a:t>
            </a:fld>
            <a:endParaRPr lang="en-US"/>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pPr marL="258445">
              <a:lnSpc>
                <a:spcPts val="1810"/>
              </a:lnSpc>
            </a:pPr>
            <a:fld id="{81D60167-4931-47E6-BA6A-407CBD079E47}" type="slidenum">
              <a:rPr lang="en-IN" spc="-50" smtClean="0"/>
              <a:t>‹#›</a:t>
            </a:fld>
            <a:endParaRPr lang="en-IN" spc="-50" dirty="0"/>
          </a:p>
        </p:txBody>
      </p:sp>
    </p:spTree>
  </p:cSld>
  <p:clrMapOvr>
    <a:masterClrMapping/>
  </p:clrMapOvr>
  <p:transition spd="slow">
    <p:wheel spokes="1"/>
    <p:sndAc>
      <p:stSnd>
        <p:snd r:embed="rId1" name="click.wav"/>
      </p:stSnd>
    </p:sndAc>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Two Content">
    <p:spTree>
      <p:nvGrpSpPr>
        <p:cNvPr id="1" name=""/>
        <p:cNvGrpSpPr/>
        <p:nvPr/>
      </p:nvGrpSpPr>
      <p:grpSpPr>
        <a:xfrm>
          <a:off x="0" y="0"/>
          <a:ext cx="0" cy="0"/>
          <a:chOff x="0" y="0"/>
          <a:chExt cx="0" cy="0"/>
        </a:xfrm>
      </p:grpSpPr>
      <p:sp>
        <p:nvSpPr>
          <p:cNvPr id="16" name="bg object 16"/>
          <p:cNvSpPr/>
          <p:nvPr/>
        </p:nvSpPr>
        <p:spPr>
          <a:xfrm>
            <a:off x="0" y="0"/>
            <a:ext cx="7556500" cy="10699749"/>
          </a:xfrm>
          <a:custGeom>
            <a:avLst/>
            <a:gdLst/>
            <a:ahLst/>
            <a:cxnLst/>
            <a:rect l="l" t="t" r="r" b="b"/>
            <a:pathLst>
              <a:path w="7556500" h="10699750">
                <a:moveTo>
                  <a:pt x="7556500" y="0"/>
                </a:moveTo>
                <a:lnTo>
                  <a:pt x="0" y="0"/>
                </a:lnTo>
                <a:lnTo>
                  <a:pt x="0" y="10699750"/>
                </a:lnTo>
                <a:lnTo>
                  <a:pt x="7556500" y="10699750"/>
                </a:lnTo>
                <a:lnTo>
                  <a:pt x="7556500" y="0"/>
                </a:lnTo>
                <a:close/>
              </a:path>
            </a:pathLst>
          </a:custGeom>
          <a:solidFill>
            <a:srgbClr val="171717"/>
          </a:solidFill>
        </p:spPr>
        <p:txBody>
          <a:bodyPr wrap="square" lIns="0" tIns="0" rIns="0" bIns="0" rtlCol="0"/>
          <a:lstStyle/>
          <a:p>
            <a:endParaRPr/>
          </a:p>
        </p:txBody>
      </p:sp>
      <p:pic>
        <p:nvPicPr>
          <p:cNvPr id="17" name="bg object 17"/>
          <p:cNvPicPr/>
          <p:nvPr/>
        </p:nvPicPr>
        <p:blipFill>
          <a:blip r:embed="rId3" cstate="print"/>
          <a:stretch>
            <a:fillRect/>
          </a:stretch>
        </p:blipFill>
        <p:spPr>
          <a:xfrm>
            <a:off x="126626" y="749314"/>
            <a:ext cx="3526663" cy="2522601"/>
          </a:xfrm>
          <a:prstGeom prst="rect">
            <a:avLst/>
          </a:prstGeom>
        </p:spPr>
      </p:pic>
      <p:pic>
        <p:nvPicPr>
          <p:cNvPr id="18" name="bg object 18"/>
          <p:cNvPicPr/>
          <p:nvPr/>
        </p:nvPicPr>
        <p:blipFill>
          <a:blip r:embed="rId4" cstate="print"/>
          <a:stretch>
            <a:fillRect/>
          </a:stretch>
        </p:blipFill>
        <p:spPr>
          <a:xfrm>
            <a:off x="129028" y="8178596"/>
            <a:ext cx="7300849" cy="2363852"/>
          </a:xfrm>
          <a:prstGeom prst="rect">
            <a:avLst/>
          </a:prstGeom>
        </p:spPr>
      </p:pic>
      <p:pic>
        <p:nvPicPr>
          <p:cNvPr id="19" name="bg object 19"/>
          <p:cNvPicPr/>
          <p:nvPr/>
        </p:nvPicPr>
        <p:blipFill>
          <a:blip r:embed="rId5" cstate="print"/>
          <a:stretch>
            <a:fillRect/>
          </a:stretch>
        </p:blipFill>
        <p:spPr>
          <a:xfrm>
            <a:off x="126626" y="5714873"/>
            <a:ext cx="3526663" cy="2363850"/>
          </a:xfrm>
          <a:prstGeom prst="rect">
            <a:avLst/>
          </a:prstGeom>
        </p:spPr>
      </p:pic>
      <p:pic>
        <p:nvPicPr>
          <p:cNvPr id="20" name="bg object 20"/>
          <p:cNvPicPr/>
          <p:nvPr/>
        </p:nvPicPr>
        <p:blipFill>
          <a:blip r:embed="rId6" cstate="print"/>
          <a:stretch>
            <a:fillRect/>
          </a:stretch>
        </p:blipFill>
        <p:spPr>
          <a:xfrm>
            <a:off x="126626" y="3371850"/>
            <a:ext cx="3526663" cy="2243201"/>
          </a:xfrm>
          <a:prstGeom prst="rect">
            <a:avLst/>
          </a:prstGeom>
        </p:spPr>
      </p:pic>
      <p:pic>
        <p:nvPicPr>
          <p:cNvPr id="21" name="bg object 21"/>
          <p:cNvPicPr/>
          <p:nvPr/>
        </p:nvPicPr>
        <p:blipFill>
          <a:blip r:embed="rId7" cstate="print"/>
          <a:stretch>
            <a:fillRect/>
          </a:stretch>
        </p:blipFill>
        <p:spPr>
          <a:xfrm>
            <a:off x="3840743" y="5714873"/>
            <a:ext cx="3526663" cy="2363850"/>
          </a:xfrm>
          <a:prstGeom prst="rect">
            <a:avLst/>
          </a:prstGeom>
        </p:spPr>
      </p:pic>
      <p:sp>
        <p:nvSpPr>
          <p:cNvPr id="22" name="bg object 22"/>
          <p:cNvSpPr/>
          <p:nvPr/>
        </p:nvSpPr>
        <p:spPr>
          <a:xfrm>
            <a:off x="3840743" y="7727443"/>
            <a:ext cx="2145665" cy="281304"/>
          </a:xfrm>
          <a:custGeom>
            <a:avLst/>
            <a:gdLst/>
            <a:ahLst/>
            <a:cxnLst/>
            <a:rect l="l" t="t" r="r" b="b"/>
            <a:pathLst>
              <a:path w="2145665" h="281304">
                <a:moveTo>
                  <a:pt x="2098293" y="0"/>
                </a:moveTo>
                <a:lnTo>
                  <a:pt x="46862" y="0"/>
                </a:lnTo>
                <a:lnTo>
                  <a:pt x="28610" y="3696"/>
                </a:lnTo>
                <a:lnTo>
                  <a:pt x="13715" y="13763"/>
                </a:lnTo>
                <a:lnTo>
                  <a:pt x="3679" y="28664"/>
                </a:lnTo>
                <a:lnTo>
                  <a:pt x="0" y="46862"/>
                </a:lnTo>
                <a:lnTo>
                  <a:pt x="0" y="234441"/>
                </a:lnTo>
                <a:lnTo>
                  <a:pt x="3679" y="252694"/>
                </a:lnTo>
                <a:lnTo>
                  <a:pt x="13715" y="267588"/>
                </a:lnTo>
                <a:lnTo>
                  <a:pt x="28610" y="277625"/>
                </a:lnTo>
                <a:lnTo>
                  <a:pt x="46862" y="281304"/>
                </a:lnTo>
                <a:lnTo>
                  <a:pt x="2098293" y="281304"/>
                </a:lnTo>
                <a:lnTo>
                  <a:pt x="2116492" y="277625"/>
                </a:lnTo>
                <a:lnTo>
                  <a:pt x="2131393" y="267588"/>
                </a:lnTo>
                <a:lnTo>
                  <a:pt x="2141460" y="252694"/>
                </a:lnTo>
                <a:lnTo>
                  <a:pt x="2145156" y="234441"/>
                </a:lnTo>
                <a:lnTo>
                  <a:pt x="2145156" y="46862"/>
                </a:lnTo>
                <a:lnTo>
                  <a:pt x="2141460" y="28664"/>
                </a:lnTo>
                <a:lnTo>
                  <a:pt x="2131393" y="13763"/>
                </a:lnTo>
                <a:lnTo>
                  <a:pt x="2116492" y="3696"/>
                </a:lnTo>
                <a:lnTo>
                  <a:pt x="2098293" y="0"/>
                </a:lnTo>
                <a:close/>
              </a:path>
            </a:pathLst>
          </a:custGeom>
          <a:solidFill>
            <a:srgbClr val="4471C4">
              <a:alpha val="83921"/>
            </a:srgbClr>
          </a:solidFill>
        </p:spPr>
        <p:txBody>
          <a:bodyPr wrap="square" lIns="0" tIns="0" rIns="0" bIns="0" rtlCol="0"/>
          <a:lstStyle/>
          <a:p>
            <a:endParaRPr/>
          </a:p>
        </p:txBody>
      </p:sp>
      <p:sp>
        <p:nvSpPr>
          <p:cNvPr id="23" name="bg object 23"/>
          <p:cNvSpPr/>
          <p:nvPr/>
        </p:nvSpPr>
        <p:spPr>
          <a:xfrm>
            <a:off x="3840743" y="7727443"/>
            <a:ext cx="2145665" cy="281304"/>
          </a:xfrm>
          <a:custGeom>
            <a:avLst/>
            <a:gdLst/>
            <a:ahLst/>
            <a:cxnLst/>
            <a:rect l="l" t="t" r="r" b="b"/>
            <a:pathLst>
              <a:path w="2145665" h="281304">
                <a:moveTo>
                  <a:pt x="0" y="46862"/>
                </a:moveTo>
                <a:lnTo>
                  <a:pt x="3679" y="28664"/>
                </a:lnTo>
                <a:lnTo>
                  <a:pt x="13715" y="13763"/>
                </a:lnTo>
                <a:lnTo>
                  <a:pt x="28610" y="3696"/>
                </a:lnTo>
                <a:lnTo>
                  <a:pt x="46862" y="0"/>
                </a:lnTo>
                <a:lnTo>
                  <a:pt x="2098293" y="0"/>
                </a:lnTo>
                <a:lnTo>
                  <a:pt x="2116492" y="3696"/>
                </a:lnTo>
                <a:lnTo>
                  <a:pt x="2131393" y="13763"/>
                </a:lnTo>
                <a:lnTo>
                  <a:pt x="2141460" y="28664"/>
                </a:lnTo>
                <a:lnTo>
                  <a:pt x="2145156" y="46862"/>
                </a:lnTo>
                <a:lnTo>
                  <a:pt x="2145156" y="234441"/>
                </a:lnTo>
                <a:lnTo>
                  <a:pt x="2141460" y="252694"/>
                </a:lnTo>
                <a:lnTo>
                  <a:pt x="2131393" y="267588"/>
                </a:lnTo>
                <a:lnTo>
                  <a:pt x="2116492" y="277625"/>
                </a:lnTo>
                <a:lnTo>
                  <a:pt x="2098293" y="281304"/>
                </a:lnTo>
                <a:lnTo>
                  <a:pt x="46862" y="281304"/>
                </a:lnTo>
                <a:lnTo>
                  <a:pt x="28610" y="277625"/>
                </a:lnTo>
                <a:lnTo>
                  <a:pt x="13715" y="267588"/>
                </a:lnTo>
                <a:lnTo>
                  <a:pt x="3679" y="252694"/>
                </a:lnTo>
                <a:lnTo>
                  <a:pt x="0" y="234441"/>
                </a:lnTo>
                <a:lnTo>
                  <a:pt x="0" y="46862"/>
                </a:lnTo>
                <a:close/>
              </a:path>
            </a:pathLst>
          </a:custGeom>
          <a:ln w="12700">
            <a:solidFill>
              <a:srgbClr val="172C51"/>
            </a:solidFill>
          </a:ln>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2800" b="0" i="0">
                <a:solidFill>
                  <a:srgbClr val="6FAC46"/>
                </a:solidFill>
                <a:latin typeface="Tahoma"/>
                <a:cs typeface="Tahoma"/>
              </a:defRPr>
            </a:lvl1pPr>
          </a:lstStyle>
          <a:p>
            <a:endParaRPr/>
          </a:p>
        </p:txBody>
      </p:sp>
      <p:sp>
        <p:nvSpPr>
          <p:cNvPr id="3" name="Holder 3"/>
          <p:cNvSpPr>
            <a:spLocks noGrp="1"/>
          </p:cNvSpPr>
          <p:nvPr>
            <p:ph sz="half" idx="2"/>
          </p:nvPr>
        </p:nvSpPr>
        <p:spPr>
          <a:xfrm>
            <a:off x="377834" y="2462416"/>
            <a:ext cx="3287077"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3891606" y="2462416"/>
            <a:ext cx="3287077"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8/22/2025</a:t>
            </a:fld>
            <a:endParaRPr lang="en-US"/>
          </a:p>
        </p:txBody>
      </p:sp>
      <p:sp>
        <p:nvSpPr>
          <p:cNvPr id="7" name="Holder 7"/>
          <p:cNvSpPr>
            <a:spLocks noGrp="1"/>
          </p:cNvSpPr>
          <p:nvPr>
            <p:ph type="sldNum" sz="quarter" idx="7"/>
          </p:nvPr>
        </p:nvSpPr>
        <p:spPr/>
        <p:txBody>
          <a:bodyPr lIns="0" tIns="0" rIns="0" bIns="0"/>
          <a:lstStyle>
            <a:lvl1pPr>
              <a:defRPr sz="1800" b="0" i="0">
                <a:solidFill>
                  <a:srgbClr val="6FAC46"/>
                </a:solidFill>
                <a:latin typeface="Calibri"/>
                <a:cs typeface="Calibri"/>
              </a:defRPr>
            </a:lvl1pPr>
          </a:lstStyle>
          <a:p>
            <a:pPr marL="258445">
              <a:lnSpc>
                <a:spcPts val="1810"/>
              </a:lnSpc>
            </a:pPr>
            <a:fld id="{81D60167-4931-47E6-BA6A-407CBD079E47}" type="slidenum">
              <a:rPr spc="-50" dirty="0"/>
              <a:t>‹#›</a:t>
            </a:fld>
            <a:endParaRPr spc="-50" dirty="0"/>
          </a:p>
        </p:txBody>
      </p:sp>
    </p:spTree>
  </p:cSld>
  <p:clrMapOvr>
    <a:masterClrMapping/>
  </p:clrMapOvr>
  <p:transition spd="slow">
    <p:wheel spokes="1"/>
    <p:sndAc>
      <p:stSnd>
        <p:snd r:embed="rId1" name="click.wav"/>
      </p:stSnd>
    </p:sndAc>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0"/>
            <a:ext cx="7556500" cy="107061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 name="Rounded Rectangle 7"/>
          <p:cNvSpPr/>
          <p:nvPr/>
        </p:nvSpPr>
        <p:spPr>
          <a:xfrm>
            <a:off x="75565" y="158609"/>
            <a:ext cx="7405370" cy="10404743"/>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t>8/22/2025</a:t>
            </a:fld>
            <a:endParaRPr lang="en-US"/>
          </a:p>
        </p:txBody>
      </p:sp>
      <p:sp>
        <p:nvSpPr>
          <p:cNvPr id="13" name="Rectangle 12"/>
          <p:cNvSpPr/>
          <p:nvPr/>
        </p:nvSpPr>
        <p:spPr>
          <a:xfrm>
            <a:off x="373508" y="4599658"/>
            <a:ext cx="6830236" cy="3846266"/>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469105" y="4758267"/>
            <a:ext cx="6639043" cy="3505255"/>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pPr marL="258445">
              <a:lnSpc>
                <a:spcPts val="1810"/>
              </a:lnSpc>
            </a:pPr>
            <a:fld id="{81D60167-4931-47E6-BA6A-407CBD079E47}" type="slidenum">
              <a:rPr lang="en-IN" spc="-50" smtClean="0"/>
              <a:t>‹#›</a:t>
            </a:fld>
            <a:endParaRPr lang="en-IN" spc="-50" dirty="0"/>
          </a:p>
        </p:txBody>
      </p:sp>
      <p:sp>
        <p:nvSpPr>
          <p:cNvPr id="2" name="Title 1"/>
          <p:cNvSpPr>
            <a:spLocks noGrp="1"/>
          </p:cNvSpPr>
          <p:nvPr>
            <p:ph type="title"/>
          </p:nvPr>
        </p:nvSpPr>
        <p:spPr>
          <a:xfrm>
            <a:off x="608599" y="4996179"/>
            <a:ext cx="6360054" cy="2022265"/>
          </a:xfrm>
        </p:spPr>
        <p:txBody>
          <a:bodyPr anchor="b" anchorCtr="0">
            <a:noAutofit/>
          </a:bodyPr>
          <a:lstStyle>
            <a:lvl1pPr algn="ctr" defTabSz="914400" rtl="0" eaLnBrk="1" latinLnBrk="0" hangingPunct="1">
              <a:spcBef>
                <a:spcPct val="0"/>
              </a:spcBef>
              <a:buNone/>
              <a:defRPr lang="en-US" sz="4000" kern="1200" cap="all" baseline="0" dirty="0">
                <a:solidFill>
                  <a:schemeClr val="accent1">
                    <a:lumMod val="50000"/>
                  </a:schemeClr>
                </a:solidFill>
                <a:latin typeface="+mj-lt"/>
                <a:ea typeface="+mj-ea"/>
                <a:cs typeface="+mj-cs"/>
              </a:defRPr>
            </a:lvl1pPr>
          </a:lstStyle>
          <a:p>
            <a:r>
              <a:rPr lang="en-US"/>
              <a:t>Click to edit Master title style</a:t>
            </a:r>
            <a:endParaRPr lang="en-US" dirty="0"/>
          </a:p>
        </p:txBody>
      </p:sp>
      <p:sp>
        <p:nvSpPr>
          <p:cNvPr id="15" name="Rectangle 14"/>
          <p:cNvSpPr/>
          <p:nvPr/>
        </p:nvSpPr>
        <p:spPr>
          <a:xfrm>
            <a:off x="558222" y="7089818"/>
            <a:ext cx="6460808" cy="1037151"/>
          </a:xfrm>
          <a:prstGeom prst="rect">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p:nvPr>
        </p:nvSpPr>
        <p:spPr>
          <a:xfrm>
            <a:off x="608599" y="7192836"/>
            <a:ext cx="6360054" cy="817683"/>
          </a:xfrm>
        </p:spPr>
        <p:txBody>
          <a:bodyPr anchor="ctr">
            <a:normAutofit/>
          </a:bodyPr>
          <a:lstStyle>
            <a:lvl1pPr marL="0" indent="0" algn="ctr">
              <a:buNone/>
              <a:defRPr sz="2000" cap="all" spc="250" baseline="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14" name="Rectangle 13"/>
          <p:cNvSpPr/>
          <p:nvPr/>
        </p:nvSpPr>
        <p:spPr>
          <a:xfrm>
            <a:off x="558438" y="4877223"/>
            <a:ext cx="6460377" cy="3243552"/>
          </a:xfrm>
          <a:prstGeom prst="rect">
            <a:avLst/>
          </a:prstGeom>
          <a:no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wheel spokes="1"/>
    <p:sndAc>
      <p:stSnd>
        <p:snd r:embed="rId1" name="click.wav"/>
      </p:stSnd>
    </p:sndAc>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52147" y="637515"/>
            <a:ext cx="6826528" cy="1622661"/>
          </a:xfrm>
        </p:spPr>
        <p:txBody>
          <a:bodyPr/>
          <a:lstStyle/>
          <a:p>
            <a:r>
              <a:rPr lang="en-US"/>
              <a:t>Click to edit Master title style</a:t>
            </a:r>
          </a:p>
        </p:txBody>
      </p:sp>
      <p:sp>
        <p:nvSpPr>
          <p:cNvPr id="3" name="Content Placeholder 2"/>
          <p:cNvSpPr>
            <a:spLocks noGrp="1"/>
          </p:cNvSpPr>
          <p:nvPr>
            <p:ph sz="half" idx="1"/>
          </p:nvPr>
        </p:nvSpPr>
        <p:spPr>
          <a:xfrm>
            <a:off x="352148" y="2683661"/>
            <a:ext cx="3337454" cy="688045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841221" y="2683661"/>
            <a:ext cx="3337454" cy="688045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D8BD707-D9CF-40AE-B4C6-C98DA3205C09}" type="datetimeFigureOut">
              <a:rPr lang="en-US" smtClean="0"/>
              <a:t>8/22/2025</a:t>
            </a:fld>
            <a:endParaRPr lang="en-US"/>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pPr marL="258445">
              <a:lnSpc>
                <a:spcPts val="1810"/>
              </a:lnSpc>
            </a:pPr>
            <a:fld id="{81D60167-4931-47E6-BA6A-407CBD079E47}" type="slidenum">
              <a:rPr lang="en-IN" spc="-50" smtClean="0"/>
              <a:t>‹#›</a:t>
            </a:fld>
            <a:endParaRPr lang="en-IN" spc="-50" dirty="0"/>
          </a:p>
        </p:txBody>
      </p:sp>
    </p:spTree>
  </p:cSld>
  <p:clrMapOvr>
    <a:masterClrMapping/>
  </p:clrMapOvr>
  <p:transition spd="slow">
    <p:wheel spokes="1"/>
    <p:sndAc>
      <p:stSnd>
        <p:snd r:embed="rId1" name="click.wav"/>
      </p:stSnd>
    </p:sndAc>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52147" y="637515"/>
            <a:ext cx="6826528" cy="1622661"/>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52148" y="2688917"/>
            <a:ext cx="3338766" cy="998740"/>
          </a:xfrm>
        </p:spPr>
        <p:txBody>
          <a:bodyPr anchor="b">
            <a:noAutofit/>
          </a:bodyPr>
          <a:lstStyle>
            <a:lvl1pPr marL="0" indent="0" algn="ctr">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52148" y="3806613"/>
            <a:ext cx="3338766" cy="575700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838597" y="2688917"/>
            <a:ext cx="3340078" cy="998740"/>
          </a:xfrm>
        </p:spPr>
        <p:txBody>
          <a:bodyPr anchor="b">
            <a:noAutofit/>
          </a:bodyPr>
          <a:lstStyle>
            <a:lvl1pPr marL="0" indent="0" algn="ctr">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3838597" y="3806613"/>
            <a:ext cx="3340078" cy="575700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D8BD707-D9CF-40AE-B4C6-C98DA3205C09}" type="datetimeFigureOut">
              <a:rPr lang="en-US" smtClean="0"/>
              <a:t>8/22/2025</a:t>
            </a:fld>
            <a:endParaRPr lang="en-US"/>
          </a:p>
        </p:txBody>
      </p:sp>
      <p:sp>
        <p:nvSpPr>
          <p:cNvPr id="8" name="Footer Placeholder 7"/>
          <p:cNvSpPr>
            <a:spLocks noGrp="1"/>
          </p:cNvSpPr>
          <p:nvPr>
            <p:ph type="ftr" sz="quarter" idx="11"/>
          </p:nvPr>
        </p:nvSpPr>
        <p:spPr/>
        <p:txBody>
          <a:bodyPr/>
          <a:lstStyle/>
          <a:p>
            <a:endParaRPr lang="en-IN"/>
          </a:p>
        </p:txBody>
      </p:sp>
      <p:sp>
        <p:nvSpPr>
          <p:cNvPr id="9" name="Slide Number Placeholder 8"/>
          <p:cNvSpPr>
            <a:spLocks noGrp="1"/>
          </p:cNvSpPr>
          <p:nvPr>
            <p:ph type="sldNum" sz="quarter" idx="12"/>
          </p:nvPr>
        </p:nvSpPr>
        <p:spPr/>
        <p:txBody>
          <a:bodyPr/>
          <a:lstStyle/>
          <a:p>
            <a:pPr marL="258445">
              <a:lnSpc>
                <a:spcPts val="1810"/>
              </a:lnSpc>
            </a:pPr>
            <a:fld id="{81D60167-4931-47E6-BA6A-407CBD079E47}" type="slidenum">
              <a:rPr lang="en-IN" spc="-50" smtClean="0"/>
              <a:t>‹#›</a:t>
            </a:fld>
            <a:endParaRPr lang="en-IN" spc="-50" dirty="0"/>
          </a:p>
        </p:txBody>
      </p:sp>
    </p:spTree>
  </p:cSld>
  <p:clrMapOvr>
    <a:masterClrMapping/>
  </p:clrMapOvr>
  <p:transition spd="slow">
    <p:wheel spokes="1"/>
    <p:sndAc>
      <p:stSnd>
        <p:snd r:embed="rId1" name="click.wav"/>
      </p:stSnd>
    </p:sndAc>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t>8/22/2025</a:t>
            </a:fld>
            <a:endParaRPr lang="en-US"/>
          </a:p>
        </p:txBody>
      </p:sp>
      <p:sp>
        <p:nvSpPr>
          <p:cNvPr id="4" name="Footer Placeholder 3"/>
          <p:cNvSpPr>
            <a:spLocks noGrp="1"/>
          </p:cNvSpPr>
          <p:nvPr>
            <p:ph type="ftr" sz="quarter" idx="11"/>
          </p:nvPr>
        </p:nvSpPr>
        <p:spPr/>
        <p:txBody>
          <a:bodyPr/>
          <a:lstStyle/>
          <a:p>
            <a:endParaRPr lang="en-IN"/>
          </a:p>
        </p:txBody>
      </p:sp>
      <p:sp>
        <p:nvSpPr>
          <p:cNvPr id="5" name="Slide Number Placeholder 4"/>
          <p:cNvSpPr>
            <a:spLocks noGrp="1"/>
          </p:cNvSpPr>
          <p:nvPr>
            <p:ph type="sldNum" sz="quarter" idx="12"/>
          </p:nvPr>
        </p:nvSpPr>
        <p:spPr/>
        <p:txBody>
          <a:bodyPr/>
          <a:lstStyle/>
          <a:p>
            <a:pPr marL="258445">
              <a:lnSpc>
                <a:spcPts val="1810"/>
              </a:lnSpc>
            </a:pPr>
            <a:fld id="{81D60167-4931-47E6-BA6A-407CBD079E47}" type="slidenum">
              <a:rPr lang="en-IN" spc="-50" smtClean="0"/>
              <a:t>‹#›</a:t>
            </a:fld>
            <a:endParaRPr lang="en-IN" spc="-50" dirty="0"/>
          </a:p>
        </p:txBody>
      </p:sp>
    </p:spTree>
  </p:cSld>
  <p:clrMapOvr>
    <a:masterClrMapping/>
  </p:clrMapOvr>
  <p:transition spd="slow">
    <p:wheel spokes="1"/>
    <p:sndAc>
      <p:stSnd>
        <p:snd r:embed="rId1" name="click.wav"/>
      </p:stSnd>
    </p:sndAc>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0" y="0"/>
            <a:ext cx="7556500" cy="107061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ounded Rectangle 10"/>
          <p:cNvSpPr/>
          <p:nvPr/>
        </p:nvSpPr>
        <p:spPr>
          <a:xfrm>
            <a:off x="75565" y="158609"/>
            <a:ext cx="7405370" cy="10404743"/>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p:cNvSpPr>
            <a:spLocks noGrp="1"/>
          </p:cNvSpPr>
          <p:nvPr>
            <p:ph type="dt" sz="half" idx="10"/>
          </p:nvPr>
        </p:nvSpPr>
        <p:spPr/>
        <p:txBody>
          <a:bodyPr/>
          <a:lstStyle/>
          <a:p>
            <a:fld id="{1D8BD707-D9CF-40AE-B4C6-C98DA3205C09}" type="datetimeFigureOut">
              <a:rPr lang="en-US" smtClean="0"/>
              <a:t>8/22/2025</a:t>
            </a:fld>
            <a:endParaRPr lang="en-US"/>
          </a:p>
        </p:txBody>
      </p:sp>
      <p:sp>
        <p:nvSpPr>
          <p:cNvPr id="3" name="Footer Placeholder 2"/>
          <p:cNvSpPr>
            <a:spLocks noGrp="1"/>
          </p:cNvSpPr>
          <p:nvPr>
            <p:ph type="ftr" sz="quarter" idx="11"/>
          </p:nvPr>
        </p:nvSpPr>
        <p:spPr/>
        <p:txBody>
          <a:bodyPr/>
          <a:lstStyle/>
          <a:p>
            <a:endParaRPr lang="en-IN"/>
          </a:p>
        </p:txBody>
      </p:sp>
      <p:sp>
        <p:nvSpPr>
          <p:cNvPr id="4" name="Slide Number Placeholder 3"/>
          <p:cNvSpPr>
            <a:spLocks noGrp="1"/>
          </p:cNvSpPr>
          <p:nvPr>
            <p:ph type="sldNum" sz="quarter" idx="12"/>
          </p:nvPr>
        </p:nvSpPr>
        <p:spPr/>
        <p:txBody>
          <a:bodyPr/>
          <a:lstStyle/>
          <a:p>
            <a:pPr marL="258445">
              <a:lnSpc>
                <a:spcPts val="1810"/>
              </a:lnSpc>
            </a:pPr>
            <a:fld id="{81D60167-4931-47E6-BA6A-407CBD079E47}" type="slidenum">
              <a:rPr lang="en-IN" spc="-50" smtClean="0"/>
              <a:t>‹#›</a:t>
            </a:fld>
            <a:endParaRPr lang="en-IN" spc="-50" dirty="0"/>
          </a:p>
        </p:txBody>
      </p:sp>
    </p:spTree>
  </p:cSld>
  <p:clrMapOvr>
    <a:masterClrMapping/>
  </p:clrMapOvr>
  <p:transition spd="slow">
    <p:wheel spokes="1"/>
    <p:sndAc>
      <p:stSnd>
        <p:snd r:embed="rId1" name="click.wav"/>
      </p:stSnd>
    </p:sndAc>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1" name="Rectangle 10"/>
          <p:cNvSpPr/>
          <p:nvPr/>
        </p:nvSpPr>
        <p:spPr>
          <a:xfrm>
            <a:off x="0" y="0"/>
            <a:ext cx="7556500" cy="107061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ounded Rectangle 11"/>
          <p:cNvSpPr/>
          <p:nvPr/>
        </p:nvSpPr>
        <p:spPr>
          <a:xfrm>
            <a:off x="75565" y="158609"/>
            <a:ext cx="7405370" cy="10404743"/>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3211513" y="1070610"/>
            <a:ext cx="3778250" cy="82080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D8BD707-D9CF-40AE-B4C6-C98DA3205C09}" type="datetimeFigureOut">
              <a:rPr lang="en-US" smtClean="0"/>
              <a:t>8/22/2025</a:t>
            </a:fld>
            <a:endParaRPr lang="en-US"/>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pPr marL="258445">
              <a:lnSpc>
                <a:spcPts val="1810"/>
              </a:lnSpc>
            </a:pPr>
            <a:fld id="{81D60167-4931-47E6-BA6A-407CBD079E47}" type="slidenum">
              <a:rPr lang="en-IN" spc="-50" smtClean="0"/>
              <a:t>‹#›</a:t>
            </a:fld>
            <a:endParaRPr lang="en-IN" spc="-50" dirty="0"/>
          </a:p>
        </p:txBody>
      </p:sp>
      <p:sp>
        <p:nvSpPr>
          <p:cNvPr id="8" name="Rectangle 7"/>
          <p:cNvSpPr/>
          <p:nvPr/>
        </p:nvSpPr>
        <p:spPr>
          <a:xfrm>
            <a:off x="462806" y="2350584"/>
            <a:ext cx="2244940" cy="5500556"/>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559209" y="2564081"/>
            <a:ext cx="2052134" cy="5049145"/>
          </a:xfrm>
          <a:prstGeom prst="rect">
            <a:avLst/>
          </a:prstGeom>
          <a:solidFill>
            <a:srgbClr val="FFFFFF"/>
          </a:solid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half" idx="2"/>
          </p:nvPr>
        </p:nvSpPr>
        <p:spPr>
          <a:xfrm>
            <a:off x="635493" y="4639310"/>
            <a:ext cx="1899566" cy="2736003"/>
          </a:xfrm>
        </p:spPr>
        <p:txBody>
          <a:bodyPr/>
          <a:lstStyle>
            <a:lvl1pPr marL="0" indent="0">
              <a:spcBef>
                <a:spcPts val="400"/>
              </a:spcBef>
              <a:buNone/>
              <a:defRPr sz="140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 name="Title 1"/>
          <p:cNvSpPr>
            <a:spLocks noGrp="1"/>
          </p:cNvSpPr>
          <p:nvPr>
            <p:ph type="title"/>
          </p:nvPr>
        </p:nvSpPr>
        <p:spPr>
          <a:xfrm>
            <a:off x="635493" y="2707454"/>
            <a:ext cx="1899566" cy="1860251"/>
          </a:xfrm>
        </p:spPr>
        <p:txBody>
          <a:bodyPr anchor="b">
            <a:normAutofit/>
          </a:bodyPr>
          <a:lstStyle>
            <a:lvl1pPr algn="l">
              <a:defRPr sz="2000" b="0">
                <a:solidFill>
                  <a:schemeClr val="accent1">
                    <a:lumMod val="75000"/>
                  </a:schemeClr>
                </a:solidFill>
              </a:defRPr>
            </a:lvl1pPr>
          </a:lstStyle>
          <a:p>
            <a:r>
              <a:rPr lang="en-US"/>
              <a:t>Click to edit Master title style</a:t>
            </a:r>
            <a:endParaRPr lang="en-US" dirty="0"/>
          </a:p>
        </p:txBody>
      </p:sp>
    </p:spTree>
  </p:cSld>
  <p:clrMapOvr>
    <a:masterClrMapping/>
  </p:clrMapOvr>
  <p:transition spd="slow">
    <p:wheel spokes="1"/>
    <p:sndAc>
      <p:stSnd>
        <p:snd r:embed="rId1" name="click.wav"/>
      </p:stSnd>
    </p:sndAc>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0"/>
            <a:ext cx="7556500" cy="107061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ounded Rectangle 8"/>
          <p:cNvSpPr/>
          <p:nvPr/>
        </p:nvSpPr>
        <p:spPr>
          <a:xfrm>
            <a:off x="75565" y="158609"/>
            <a:ext cx="7405370" cy="10404743"/>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566738" y="970132"/>
            <a:ext cx="6423025" cy="6762053"/>
          </a:xfrm>
          <a:solidFill>
            <a:schemeClr val="bg2"/>
          </a:solidFill>
          <a:ln>
            <a:noFill/>
          </a:ln>
          <a:effectLst>
            <a:softEdge rad="1270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5" name="Date Placeholder 4"/>
          <p:cNvSpPr>
            <a:spLocks noGrp="1"/>
          </p:cNvSpPr>
          <p:nvPr>
            <p:ph type="dt" sz="half" idx="10"/>
          </p:nvPr>
        </p:nvSpPr>
        <p:spPr/>
        <p:txBody>
          <a:bodyPr/>
          <a:lstStyle/>
          <a:p>
            <a:fld id="{1D8BD707-D9CF-40AE-B4C6-C98DA3205C09}" type="datetimeFigureOut">
              <a:rPr lang="en-US" smtClean="0"/>
              <a:t>8/22/2025</a:t>
            </a:fld>
            <a:endParaRPr lang="en-US"/>
          </a:p>
        </p:txBody>
      </p:sp>
      <p:sp>
        <p:nvSpPr>
          <p:cNvPr id="7" name="Slide Number Placeholder 6"/>
          <p:cNvSpPr>
            <a:spLocks noGrp="1"/>
          </p:cNvSpPr>
          <p:nvPr>
            <p:ph type="sldNum" sz="quarter" idx="12"/>
          </p:nvPr>
        </p:nvSpPr>
        <p:spPr/>
        <p:txBody>
          <a:bodyPr/>
          <a:lstStyle/>
          <a:p>
            <a:pPr marL="258445">
              <a:lnSpc>
                <a:spcPts val="1810"/>
              </a:lnSpc>
            </a:pPr>
            <a:fld id="{81D60167-4931-47E6-BA6A-407CBD079E47}" type="slidenum">
              <a:rPr lang="en-IN" spc="-50" smtClean="0"/>
              <a:t>‹#›</a:t>
            </a:fld>
            <a:endParaRPr lang="en-IN" spc="-50" dirty="0"/>
          </a:p>
        </p:txBody>
      </p:sp>
      <p:sp>
        <p:nvSpPr>
          <p:cNvPr id="10" name="Rectangle 9"/>
          <p:cNvSpPr/>
          <p:nvPr/>
        </p:nvSpPr>
        <p:spPr>
          <a:xfrm>
            <a:off x="566738" y="7732183"/>
            <a:ext cx="6423025" cy="214122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629708" y="7851140"/>
            <a:ext cx="6281188" cy="1877898"/>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ooter Placeholder 5"/>
          <p:cNvSpPr>
            <a:spLocks noGrp="1"/>
          </p:cNvSpPr>
          <p:nvPr>
            <p:ph type="ftr" sz="quarter" idx="11"/>
          </p:nvPr>
        </p:nvSpPr>
        <p:spPr/>
        <p:txBody>
          <a:bodyPr/>
          <a:lstStyle/>
          <a:p>
            <a:endParaRPr lang="en-IN"/>
          </a:p>
        </p:txBody>
      </p:sp>
      <p:sp>
        <p:nvSpPr>
          <p:cNvPr id="13" name="Rectangle 12"/>
          <p:cNvSpPr/>
          <p:nvPr/>
        </p:nvSpPr>
        <p:spPr>
          <a:xfrm>
            <a:off x="755650" y="8802793"/>
            <a:ext cx="6056203" cy="705148"/>
          </a:xfrm>
          <a:prstGeom prst="rect">
            <a:avLst/>
          </a:prstGeom>
          <a:solidFill>
            <a:schemeClr val="accent1"/>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500452" y="7922514"/>
            <a:ext cx="6566599" cy="1712976"/>
          </a:xfrm>
          <a:prstGeom prst="rect">
            <a:avLst/>
          </a:prstGeom>
          <a:no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half" idx="2"/>
          </p:nvPr>
        </p:nvSpPr>
        <p:spPr>
          <a:xfrm>
            <a:off x="790267" y="8830513"/>
            <a:ext cx="5986969" cy="627122"/>
          </a:xfrm>
        </p:spPr>
        <p:txBody>
          <a:bodyPr anchor="ctr">
            <a:normAutofit/>
          </a:bodyPr>
          <a:lstStyle>
            <a:lvl1pPr marL="0" indent="0" algn="ctr">
              <a:buNone/>
              <a:defRPr sz="1500" cap="all" spc="250" baseline="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 name="Title 1"/>
          <p:cNvSpPr>
            <a:spLocks noGrp="1"/>
          </p:cNvSpPr>
          <p:nvPr>
            <p:ph type="title"/>
          </p:nvPr>
        </p:nvSpPr>
        <p:spPr>
          <a:xfrm>
            <a:off x="755650" y="7970098"/>
            <a:ext cx="6056203" cy="816528"/>
          </a:xfrm>
        </p:spPr>
        <p:txBody>
          <a:bodyPr anchor="ctr" anchorCtr="0"/>
          <a:lstStyle>
            <a:lvl1pPr algn="ctr">
              <a:defRPr sz="2000" b="0">
                <a:solidFill>
                  <a:schemeClr val="accent1">
                    <a:lumMod val="75000"/>
                  </a:schemeClr>
                </a:solidFill>
              </a:defRPr>
            </a:lvl1pPr>
          </a:lstStyle>
          <a:p>
            <a:r>
              <a:rPr lang="en-US"/>
              <a:t>Click to edit Master title style</a:t>
            </a:r>
            <a:endParaRPr lang="en-US" dirty="0"/>
          </a:p>
        </p:txBody>
      </p:sp>
    </p:spTree>
  </p:cSld>
  <p:clrMapOvr>
    <a:masterClrMapping/>
  </p:clrMapOvr>
  <p:transition spd="slow">
    <p:wheel spokes="1"/>
    <p:sndAc>
      <p:stSnd>
        <p:snd r:embed="rId1" name="click.wav"/>
      </p:stSnd>
    </p:sndAc>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8/22/2025</a:t>
            </a:fld>
            <a:endParaRPr lang="en-US"/>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pPr marL="258445">
              <a:lnSpc>
                <a:spcPts val="1810"/>
              </a:lnSpc>
            </a:pPr>
            <a:fld id="{81D60167-4931-47E6-BA6A-407CBD079E47}" type="slidenum">
              <a:rPr lang="en-IN" spc="-50" smtClean="0"/>
              <a:t>‹#›</a:t>
            </a:fld>
            <a:endParaRPr lang="en-IN" spc="-50" dirty="0"/>
          </a:p>
        </p:txBody>
      </p:sp>
    </p:spTree>
  </p:cSld>
  <p:clrMapOvr>
    <a:masterClrMapping/>
  </p:clrMapOvr>
  <p:transition spd="slow">
    <p:wheel spokes="1"/>
    <p:sndAc>
      <p:stSnd>
        <p:snd r:embed="rId1" name="click.wav"/>
      </p:stSnd>
    </p:sndAc>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5670434" y="356870"/>
            <a:ext cx="1536488" cy="9558112"/>
          </a:xfrm>
          <a:prstGeom prst="rect">
            <a:avLst/>
          </a:prstGeom>
          <a:solidFill>
            <a:srgbClr val="FFFFFF">
              <a:alpha val="85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8" name="Rectangle 7"/>
          <p:cNvSpPr/>
          <p:nvPr/>
        </p:nvSpPr>
        <p:spPr>
          <a:xfrm>
            <a:off x="5747721" y="548589"/>
            <a:ext cx="1381916" cy="9174677"/>
          </a:xfrm>
          <a:prstGeom prst="rect">
            <a:avLst/>
          </a:pr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Vertical Title 1"/>
          <p:cNvSpPr>
            <a:spLocks noGrp="1"/>
          </p:cNvSpPr>
          <p:nvPr>
            <p:ph type="title" orient="vert"/>
          </p:nvPr>
        </p:nvSpPr>
        <p:spPr>
          <a:xfrm>
            <a:off x="5824866" y="617306"/>
            <a:ext cx="1227626" cy="903724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77825" y="594783"/>
            <a:ext cx="5100638" cy="904070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t>8/22/2025</a:t>
            </a:fld>
            <a:endParaRPr lang="en-US"/>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pPr marL="258445">
              <a:lnSpc>
                <a:spcPts val="1810"/>
              </a:lnSpc>
            </a:pPr>
            <a:fld id="{81D60167-4931-47E6-BA6A-407CBD079E47}" type="slidenum">
              <a:rPr lang="en-IN" spc="-50" smtClean="0"/>
              <a:t>‹#›</a:t>
            </a:fld>
            <a:endParaRPr lang="en-IN" spc="-50" dirty="0"/>
          </a:p>
        </p:txBody>
      </p:sp>
    </p:spTree>
  </p:cSld>
  <p:clrMapOvr>
    <a:masterClrMapping/>
  </p:clrMapOvr>
  <p:transition spd="slow">
    <p:wheel spokes="1"/>
    <p:sndAc>
      <p:stSnd>
        <p:snd r:embed="rId1" name="click.wav"/>
      </p:stSnd>
    </p:sndAc>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800" b="0" i="0">
                <a:solidFill>
                  <a:srgbClr val="6FAC46"/>
                </a:solidFill>
                <a:latin typeface="Tahoma"/>
                <a:cs typeface="Tahoma"/>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8/22/2025</a:t>
            </a:fld>
            <a:endParaRPr lang="en-US"/>
          </a:p>
        </p:txBody>
      </p:sp>
      <p:sp>
        <p:nvSpPr>
          <p:cNvPr id="5" name="Holder 5"/>
          <p:cNvSpPr>
            <a:spLocks noGrp="1"/>
          </p:cNvSpPr>
          <p:nvPr>
            <p:ph type="sldNum" sz="quarter" idx="7"/>
          </p:nvPr>
        </p:nvSpPr>
        <p:spPr/>
        <p:txBody>
          <a:bodyPr lIns="0" tIns="0" rIns="0" bIns="0"/>
          <a:lstStyle>
            <a:lvl1pPr>
              <a:defRPr sz="1800" b="0" i="0">
                <a:solidFill>
                  <a:srgbClr val="6FAC46"/>
                </a:solidFill>
                <a:latin typeface="Calibri"/>
                <a:cs typeface="Calibri"/>
              </a:defRPr>
            </a:lvl1pPr>
          </a:lstStyle>
          <a:p>
            <a:pPr marL="258445">
              <a:lnSpc>
                <a:spcPts val="1810"/>
              </a:lnSpc>
            </a:pPr>
            <a:fld id="{81D60167-4931-47E6-BA6A-407CBD079E47}" type="slidenum">
              <a:rPr spc="-50" dirty="0"/>
              <a:t>‹#›</a:t>
            </a:fld>
            <a:endParaRPr spc="-50" dirty="0"/>
          </a:p>
        </p:txBody>
      </p:sp>
    </p:spTree>
  </p:cSld>
  <p:clrMapOvr>
    <a:masterClrMapping/>
  </p:clrMapOvr>
  <p:transition spd="slow">
    <p:wheel spokes="1"/>
    <p:sndAc>
      <p:stSnd>
        <p:snd r:embed="rId1" name="click.wav"/>
      </p:stSnd>
    </p:sndAc>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8/22/2025</a:t>
            </a:fld>
            <a:endParaRPr lang="en-US"/>
          </a:p>
        </p:txBody>
      </p:sp>
      <p:sp>
        <p:nvSpPr>
          <p:cNvPr id="4" name="Holder 4"/>
          <p:cNvSpPr>
            <a:spLocks noGrp="1"/>
          </p:cNvSpPr>
          <p:nvPr>
            <p:ph type="sldNum" sz="quarter" idx="7"/>
          </p:nvPr>
        </p:nvSpPr>
        <p:spPr/>
        <p:txBody>
          <a:bodyPr lIns="0" tIns="0" rIns="0" bIns="0"/>
          <a:lstStyle>
            <a:lvl1pPr>
              <a:defRPr sz="1800" b="0" i="0">
                <a:solidFill>
                  <a:srgbClr val="6FAC46"/>
                </a:solidFill>
                <a:latin typeface="Calibri"/>
                <a:cs typeface="Calibri"/>
              </a:defRPr>
            </a:lvl1pPr>
          </a:lstStyle>
          <a:p>
            <a:pPr marL="258445">
              <a:lnSpc>
                <a:spcPts val="1810"/>
              </a:lnSpc>
            </a:pPr>
            <a:fld id="{81D60167-4931-47E6-BA6A-407CBD079E47}" type="slidenum">
              <a:rPr spc="-50" dirty="0"/>
              <a:t>‹#›</a:t>
            </a:fld>
            <a:endParaRPr spc="-50" dirty="0"/>
          </a:p>
        </p:txBody>
      </p:sp>
    </p:spTree>
  </p:cSld>
  <p:clrMapOvr>
    <a:masterClrMapping/>
  </p:clrMapOvr>
  <p:transition spd="slow">
    <p:wheel spokes="1"/>
    <p:sndAc>
      <p:stSnd>
        <p:snd r:embed="rId1" name="click.wav"/>
      </p:stSnd>
    </p:sndAc>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0"/>
            <a:ext cx="7556500" cy="107061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 name="Rounded Rectangle 7"/>
          <p:cNvSpPr/>
          <p:nvPr/>
        </p:nvSpPr>
        <p:spPr>
          <a:xfrm>
            <a:off x="75565" y="158609"/>
            <a:ext cx="7405370" cy="10404743"/>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t>8/22/2025</a:t>
            </a:fld>
            <a:endParaRPr lang="en-US"/>
          </a:p>
        </p:txBody>
      </p:sp>
      <p:sp>
        <p:nvSpPr>
          <p:cNvPr id="5" name="Footer Placeholder 4"/>
          <p:cNvSpPr>
            <a:spLocks noGrp="1"/>
          </p:cNvSpPr>
          <p:nvPr>
            <p:ph type="ftr" sz="quarter" idx="11"/>
          </p:nvPr>
        </p:nvSpPr>
        <p:spPr/>
        <p:txBody>
          <a:bodyPr/>
          <a:lstStyle/>
          <a:p>
            <a:endParaRPr lang="en-IN"/>
          </a:p>
        </p:txBody>
      </p:sp>
      <p:sp>
        <p:nvSpPr>
          <p:cNvPr id="9" name="Rectangle 8"/>
          <p:cNvSpPr/>
          <p:nvPr/>
        </p:nvSpPr>
        <p:spPr>
          <a:xfrm>
            <a:off x="285477" y="4593728"/>
            <a:ext cx="5906971" cy="3846266"/>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6257956" y="4596901"/>
            <a:ext cx="983690" cy="3839921"/>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6373701" y="4896671"/>
            <a:ext cx="752199" cy="3240380"/>
          </a:xfrm>
          <a:prstGeom prst="rect">
            <a:avLst/>
          </a:prstGeom>
          <a:solidFill>
            <a:schemeClr val="accent3">
              <a:alpha val="70000"/>
            </a:schemeClr>
          </a:solidFill>
          <a:ln w="63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368143" y="4770179"/>
            <a:ext cx="5741622" cy="3505255"/>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a:xfrm>
            <a:off x="6434947" y="7220557"/>
            <a:ext cx="629708" cy="713740"/>
          </a:xfrm>
        </p:spPr>
        <p:txBody>
          <a:bodyPr/>
          <a:lstStyle>
            <a:lvl1pPr algn="ctr">
              <a:defRPr sz="2800">
                <a:solidFill>
                  <a:schemeClr val="accent1">
                    <a:lumMod val="50000"/>
                  </a:schemeClr>
                </a:solidFill>
              </a:defRPr>
            </a:lvl1pPr>
          </a:lstStyle>
          <a:p>
            <a:pPr marL="258445">
              <a:lnSpc>
                <a:spcPts val="1810"/>
              </a:lnSpc>
            </a:pPr>
            <a:fld id="{81D60167-4931-47E6-BA6A-407CBD079E47}" type="slidenum">
              <a:rPr lang="en-IN" spc="-50" smtClean="0"/>
              <a:t>‹#›</a:t>
            </a:fld>
            <a:endParaRPr lang="en-IN" spc="-50" dirty="0"/>
          </a:p>
        </p:txBody>
      </p:sp>
      <p:sp>
        <p:nvSpPr>
          <p:cNvPr id="11" name="Rectangle 10"/>
          <p:cNvSpPr/>
          <p:nvPr/>
        </p:nvSpPr>
        <p:spPr>
          <a:xfrm>
            <a:off x="447756" y="7117551"/>
            <a:ext cx="5582394" cy="1037151"/>
          </a:xfrm>
          <a:prstGeom prst="rect">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445400" y="4901015"/>
            <a:ext cx="5587106" cy="3243552"/>
          </a:xfrm>
          <a:prstGeom prst="rect">
            <a:avLst/>
          </a:prstGeom>
          <a:no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531207" y="7256357"/>
            <a:ext cx="5415492" cy="713740"/>
          </a:xfrm>
        </p:spPr>
        <p:txBody>
          <a:bodyPr>
            <a:normAutofit/>
          </a:bodyPr>
          <a:lstStyle>
            <a:lvl1pPr marL="0" indent="0" algn="ctr">
              <a:buNone/>
              <a:defRPr sz="1800" cap="all" spc="3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2" name="Title 1"/>
          <p:cNvSpPr>
            <a:spLocks noGrp="1"/>
          </p:cNvSpPr>
          <p:nvPr>
            <p:ph type="ctrTitle"/>
          </p:nvPr>
        </p:nvSpPr>
        <p:spPr>
          <a:xfrm>
            <a:off x="499730" y="5037761"/>
            <a:ext cx="5478463" cy="1903308"/>
          </a:xfrm>
        </p:spPr>
        <p:txBody>
          <a:bodyPr anchor="b" anchorCtr="0">
            <a:noAutofit/>
          </a:bodyPr>
          <a:lstStyle>
            <a:lvl1pPr>
              <a:defRPr sz="4000">
                <a:solidFill>
                  <a:schemeClr val="accent1">
                    <a:lumMod val="50000"/>
                  </a:schemeClr>
                </a:solidFill>
              </a:defRPr>
            </a:lvl1pPr>
          </a:lstStyle>
          <a:p>
            <a:r>
              <a:rPr lang="en-US"/>
              <a:t>Click to edit Master title style</a:t>
            </a:r>
            <a:endParaRPr lang="en-US" dirty="0"/>
          </a:p>
        </p:txBody>
      </p:sp>
    </p:spTree>
  </p:cSld>
  <p:clrMapOvr>
    <a:masterClrMapping/>
  </p:clrMapOvr>
  <p:transition spd="slow">
    <p:wheel spokes="1"/>
    <p:sndAc>
      <p:stSnd>
        <p:snd r:embed="rId1" name="click.wav"/>
      </p:stSnd>
    </p:sndAc>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8/22/2025</a:t>
            </a:fld>
            <a:endParaRPr lang="en-US"/>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pPr marL="258445">
              <a:lnSpc>
                <a:spcPts val="1810"/>
              </a:lnSpc>
            </a:pPr>
            <a:fld id="{81D60167-4931-47E6-BA6A-407CBD079E47}" type="slidenum">
              <a:rPr lang="en-IN" spc="-50" smtClean="0"/>
              <a:t>‹#›</a:t>
            </a:fld>
            <a:endParaRPr lang="en-IN" spc="-50" dirty="0"/>
          </a:p>
        </p:txBody>
      </p:sp>
    </p:spTree>
  </p:cSld>
  <p:clrMapOvr>
    <a:masterClrMapping/>
  </p:clrMapOvr>
  <p:transition spd="slow">
    <p:wheel spokes="1"/>
    <p:sndAc>
      <p:stSnd>
        <p:snd r:embed="rId1" name="click.wav"/>
      </p:stSnd>
    </p:sndAc>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0"/>
            <a:ext cx="7556500" cy="107061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 name="Rounded Rectangle 7"/>
          <p:cNvSpPr/>
          <p:nvPr/>
        </p:nvSpPr>
        <p:spPr>
          <a:xfrm>
            <a:off x="75565" y="158609"/>
            <a:ext cx="7405370" cy="10404743"/>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t>8/22/2025</a:t>
            </a:fld>
            <a:endParaRPr lang="en-US"/>
          </a:p>
        </p:txBody>
      </p:sp>
      <p:sp>
        <p:nvSpPr>
          <p:cNvPr id="13" name="Rectangle 12"/>
          <p:cNvSpPr/>
          <p:nvPr/>
        </p:nvSpPr>
        <p:spPr>
          <a:xfrm>
            <a:off x="373508" y="4599658"/>
            <a:ext cx="6830236" cy="3846266"/>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469105" y="4758281"/>
            <a:ext cx="6639043" cy="3505255"/>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pPr marL="258445">
              <a:lnSpc>
                <a:spcPts val="1810"/>
              </a:lnSpc>
            </a:pPr>
            <a:fld id="{81D60167-4931-47E6-BA6A-407CBD079E47}" type="slidenum">
              <a:rPr lang="en-IN" spc="-50" smtClean="0"/>
              <a:t>‹#›</a:t>
            </a:fld>
            <a:endParaRPr lang="en-IN" spc="-50" dirty="0"/>
          </a:p>
        </p:txBody>
      </p:sp>
      <p:sp>
        <p:nvSpPr>
          <p:cNvPr id="2" name="Title 1"/>
          <p:cNvSpPr>
            <a:spLocks noGrp="1"/>
          </p:cNvSpPr>
          <p:nvPr>
            <p:ph type="title"/>
          </p:nvPr>
        </p:nvSpPr>
        <p:spPr>
          <a:xfrm>
            <a:off x="608599" y="4996193"/>
            <a:ext cx="6360054" cy="2022265"/>
          </a:xfrm>
        </p:spPr>
        <p:txBody>
          <a:bodyPr anchor="b" anchorCtr="0">
            <a:noAutofit/>
          </a:bodyPr>
          <a:lstStyle>
            <a:lvl1pPr algn="ctr" defTabSz="914400" rtl="0" eaLnBrk="1" latinLnBrk="0" hangingPunct="1">
              <a:spcBef>
                <a:spcPct val="0"/>
              </a:spcBef>
              <a:buNone/>
              <a:defRPr lang="en-US" sz="4000" kern="1200" cap="all" baseline="0" dirty="0">
                <a:solidFill>
                  <a:schemeClr val="accent1">
                    <a:lumMod val="50000"/>
                  </a:schemeClr>
                </a:solidFill>
                <a:latin typeface="+mj-lt"/>
                <a:ea typeface="+mj-ea"/>
                <a:cs typeface="+mj-cs"/>
              </a:defRPr>
            </a:lvl1pPr>
          </a:lstStyle>
          <a:p>
            <a:r>
              <a:rPr lang="en-US"/>
              <a:t>Click to edit Master title style</a:t>
            </a:r>
            <a:endParaRPr lang="en-US" dirty="0"/>
          </a:p>
        </p:txBody>
      </p:sp>
      <p:sp>
        <p:nvSpPr>
          <p:cNvPr id="15" name="Rectangle 14"/>
          <p:cNvSpPr/>
          <p:nvPr/>
        </p:nvSpPr>
        <p:spPr>
          <a:xfrm>
            <a:off x="558222" y="7089832"/>
            <a:ext cx="6460808" cy="1037151"/>
          </a:xfrm>
          <a:prstGeom prst="rect">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p:nvPr>
        </p:nvSpPr>
        <p:spPr>
          <a:xfrm>
            <a:off x="608599" y="7192850"/>
            <a:ext cx="6360054" cy="817683"/>
          </a:xfrm>
        </p:spPr>
        <p:txBody>
          <a:bodyPr anchor="ctr">
            <a:normAutofit/>
          </a:bodyPr>
          <a:lstStyle>
            <a:lvl1pPr marL="0" indent="0" algn="ctr">
              <a:buNone/>
              <a:defRPr sz="2000" cap="all" spc="250" baseline="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14" name="Rectangle 13"/>
          <p:cNvSpPr/>
          <p:nvPr/>
        </p:nvSpPr>
        <p:spPr>
          <a:xfrm>
            <a:off x="558447" y="4877223"/>
            <a:ext cx="6460377" cy="3243552"/>
          </a:xfrm>
          <a:prstGeom prst="rect">
            <a:avLst/>
          </a:prstGeom>
          <a:no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wheel spokes="1"/>
    <p:sndAc>
      <p:stSnd>
        <p:snd r:embed="rId1" name="click.wav"/>
      </p:stSnd>
    </p:sndAc>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52147" y="637529"/>
            <a:ext cx="6826528" cy="1622661"/>
          </a:xfrm>
        </p:spPr>
        <p:txBody>
          <a:bodyPr/>
          <a:lstStyle/>
          <a:p>
            <a:r>
              <a:rPr lang="en-US"/>
              <a:t>Click to edit Master title style</a:t>
            </a:r>
          </a:p>
        </p:txBody>
      </p:sp>
      <p:sp>
        <p:nvSpPr>
          <p:cNvPr id="3" name="Content Placeholder 2"/>
          <p:cNvSpPr>
            <a:spLocks noGrp="1"/>
          </p:cNvSpPr>
          <p:nvPr>
            <p:ph sz="half" idx="1"/>
          </p:nvPr>
        </p:nvSpPr>
        <p:spPr>
          <a:xfrm>
            <a:off x="352148" y="2683661"/>
            <a:ext cx="3337454" cy="688045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841221" y="2683661"/>
            <a:ext cx="3337454" cy="688045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D8BD707-D9CF-40AE-B4C6-C98DA3205C09}" type="datetimeFigureOut">
              <a:rPr lang="en-US" smtClean="0"/>
              <a:t>8/22/2025</a:t>
            </a:fld>
            <a:endParaRPr lang="en-US"/>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pPr marL="258445">
              <a:lnSpc>
                <a:spcPts val="1810"/>
              </a:lnSpc>
            </a:pPr>
            <a:fld id="{81D60167-4931-47E6-BA6A-407CBD079E47}" type="slidenum">
              <a:rPr lang="en-IN" spc="-50" smtClean="0"/>
              <a:t>‹#›</a:t>
            </a:fld>
            <a:endParaRPr lang="en-IN" spc="-50" dirty="0"/>
          </a:p>
        </p:txBody>
      </p:sp>
    </p:spTree>
  </p:cSld>
  <p:clrMapOvr>
    <a:masterClrMapping/>
  </p:clrMapOvr>
  <p:transition spd="slow">
    <p:wheel spokes="1"/>
    <p:sndAc>
      <p:stSnd>
        <p:snd r:embed="rId1" name="click.wav"/>
      </p:stSnd>
    </p:sndAc>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audio" Target="../media/audio1.wav"/><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audio" Target="../media/audio1.wav"/><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audio" Target="../media/audio1.wav"/><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audio" Target="../media/audio1.wav"/><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older 2"/>
          <p:cNvSpPr>
            <a:spLocks noGrp="1"/>
          </p:cNvSpPr>
          <p:nvPr>
            <p:ph type="title"/>
          </p:nvPr>
        </p:nvSpPr>
        <p:spPr>
          <a:xfrm>
            <a:off x="78748" y="157748"/>
            <a:ext cx="3484245" cy="430887"/>
          </a:xfrm>
          <a:prstGeom prst="rect">
            <a:avLst/>
          </a:prstGeom>
        </p:spPr>
        <p:txBody>
          <a:bodyPr wrap="square" lIns="0" tIns="0" rIns="0" bIns="0">
            <a:spAutoFit/>
          </a:bodyPr>
          <a:lstStyle>
            <a:lvl1pPr>
              <a:defRPr sz="2800" b="0" i="0">
                <a:solidFill>
                  <a:srgbClr val="6FAC46"/>
                </a:solidFill>
                <a:latin typeface="Tahoma"/>
                <a:cs typeface="Tahoma"/>
              </a:defRPr>
            </a:lvl1pPr>
          </a:lstStyle>
          <a:p>
            <a:endParaRPr/>
          </a:p>
        </p:txBody>
      </p:sp>
      <p:sp>
        <p:nvSpPr>
          <p:cNvPr id="3" name="Holder 3"/>
          <p:cNvSpPr>
            <a:spLocks noGrp="1"/>
          </p:cNvSpPr>
          <p:nvPr>
            <p:ph type="body" idx="1"/>
          </p:nvPr>
        </p:nvSpPr>
        <p:spPr>
          <a:xfrm>
            <a:off x="377825" y="2462416"/>
            <a:ext cx="680085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2569210" y="9956686"/>
            <a:ext cx="241808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377827" y="9956686"/>
            <a:ext cx="1737995"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8/22/2025</a:t>
            </a:fld>
            <a:endParaRPr lang="en-US"/>
          </a:p>
        </p:txBody>
      </p:sp>
      <p:sp>
        <p:nvSpPr>
          <p:cNvPr id="6" name="Holder 6"/>
          <p:cNvSpPr>
            <a:spLocks noGrp="1"/>
          </p:cNvSpPr>
          <p:nvPr>
            <p:ph type="sldNum" sz="quarter" idx="7"/>
          </p:nvPr>
        </p:nvSpPr>
        <p:spPr>
          <a:xfrm>
            <a:off x="6990842" y="10169983"/>
            <a:ext cx="444118" cy="461665"/>
          </a:xfrm>
          <a:prstGeom prst="rect">
            <a:avLst/>
          </a:prstGeom>
        </p:spPr>
        <p:txBody>
          <a:bodyPr wrap="square" lIns="0" tIns="0" rIns="0" bIns="0">
            <a:spAutoFit/>
          </a:bodyPr>
          <a:lstStyle>
            <a:lvl1pPr>
              <a:defRPr sz="1800" b="0" i="0">
                <a:solidFill>
                  <a:srgbClr val="6FAC46"/>
                </a:solidFill>
                <a:latin typeface="Calibri"/>
                <a:cs typeface="Calibri"/>
              </a:defRPr>
            </a:lvl1pPr>
          </a:lstStyle>
          <a:p>
            <a:pPr marL="258445">
              <a:lnSpc>
                <a:spcPts val="1810"/>
              </a:lnSpc>
            </a:pPr>
            <a:fld id="{81D60167-4931-47E6-BA6A-407CBD079E47}" type="slidenum">
              <a:rPr spc="-50" dirty="0"/>
              <a:t>‹#›</a:t>
            </a:fld>
            <a:endParaRPr spc="-50"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ransition spd="slow">
    <p:wheel spokes="1"/>
    <p:sndAc>
      <p:stSnd>
        <p:snd r:embed="rId7" name="click.wav"/>
      </p:stSnd>
    </p:sndAc>
  </p:transition>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8" name="Rectangle 7"/>
          <p:cNvSpPr/>
          <p:nvPr/>
        </p:nvSpPr>
        <p:spPr>
          <a:xfrm>
            <a:off x="0" y="0"/>
            <a:ext cx="7556500" cy="107061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 name="Rounded Rectangle 6"/>
          <p:cNvSpPr/>
          <p:nvPr/>
        </p:nvSpPr>
        <p:spPr>
          <a:xfrm>
            <a:off x="75565" y="158609"/>
            <a:ext cx="7405370" cy="10404743"/>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p:nvPr>
        </p:nvSpPr>
        <p:spPr>
          <a:xfrm>
            <a:off x="377825" y="2736004"/>
            <a:ext cx="6800850" cy="682761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377825" y="9922983"/>
            <a:ext cx="1763183" cy="570001"/>
          </a:xfrm>
          <a:prstGeom prst="rect">
            <a:avLst/>
          </a:prstGeom>
        </p:spPr>
        <p:txBody>
          <a:bodyPr vert="horz" lIns="91440" tIns="45720" rIns="91440" bIns="45720" rtlCol="0" anchor="ctr"/>
          <a:lstStyle>
            <a:lvl1pPr algn="l">
              <a:defRPr sz="1200">
                <a:solidFill>
                  <a:schemeClr val="tx2"/>
                </a:solidFill>
              </a:defRPr>
            </a:lvl1pPr>
          </a:lstStyle>
          <a:p>
            <a:fld id="{1D8BD707-D9CF-40AE-B4C6-C98DA3205C09}" type="datetimeFigureOut">
              <a:rPr lang="en-US" smtClean="0"/>
              <a:t>8/22/2025</a:t>
            </a:fld>
            <a:endParaRPr lang="en-US"/>
          </a:p>
        </p:txBody>
      </p:sp>
      <p:sp>
        <p:nvSpPr>
          <p:cNvPr id="5" name="Footer Placeholder 4"/>
          <p:cNvSpPr>
            <a:spLocks noGrp="1"/>
          </p:cNvSpPr>
          <p:nvPr>
            <p:ph type="ftr" sz="quarter" idx="3"/>
          </p:nvPr>
        </p:nvSpPr>
        <p:spPr>
          <a:xfrm>
            <a:off x="2581804" y="9922983"/>
            <a:ext cx="2392892" cy="570001"/>
          </a:xfrm>
          <a:prstGeom prst="rect">
            <a:avLst/>
          </a:prstGeom>
        </p:spPr>
        <p:txBody>
          <a:bodyPr vert="horz" lIns="91440" tIns="45720" rIns="91440" bIns="45720" rtlCol="0" anchor="ctr"/>
          <a:lstStyle>
            <a:lvl1pPr algn="ctr">
              <a:defRPr sz="1200">
                <a:solidFill>
                  <a:schemeClr val="tx2"/>
                </a:solidFill>
              </a:defRPr>
            </a:lvl1pPr>
          </a:lstStyle>
          <a:p>
            <a:endParaRPr lang="en-IN"/>
          </a:p>
        </p:txBody>
      </p:sp>
      <p:sp>
        <p:nvSpPr>
          <p:cNvPr id="6" name="Slide Number Placeholder 5"/>
          <p:cNvSpPr>
            <a:spLocks noGrp="1"/>
          </p:cNvSpPr>
          <p:nvPr>
            <p:ph type="sldNum" sz="quarter" idx="4"/>
          </p:nvPr>
        </p:nvSpPr>
        <p:spPr>
          <a:xfrm>
            <a:off x="5415493" y="9922983"/>
            <a:ext cx="1763183" cy="570001"/>
          </a:xfrm>
          <a:prstGeom prst="rect">
            <a:avLst/>
          </a:prstGeom>
        </p:spPr>
        <p:txBody>
          <a:bodyPr vert="horz" lIns="91440" tIns="45720" rIns="91440" bIns="45720" rtlCol="0" anchor="ctr"/>
          <a:lstStyle>
            <a:lvl1pPr algn="r">
              <a:defRPr sz="1200">
                <a:solidFill>
                  <a:schemeClr val="tx2"/>
                </a:solidFill>
              </a:defRPr>
            </a:lvl1pPr>
          </a:lstStyle>
          <a:p>
            <a:pPr marL="258445">
              <a:lnSpc>
                <a:spcPts val="1810"/>
              </a:lnSpc>
            </a:pPr>
            <a:fld id="{81D60167-4931-47E6-BA6A-407CBD079E47}" type="slidenum">
              <a:rPr lang="en-IN" spc="-50" smtClean="0"/>
              <a:t>‹#›</a:t>
            </a:fld>
            <a:endParaRPr lang="en-IN" spc="-50" dirty="0"/>
          </a:p>
        </p:txBody>
      </p:sp>
      <p:sp>
        <p:nvSpPr>
          <p:cNvPr id="9" name="Rectangle 8"/>
          <p:cNvSpPr/>
          <p:nvPr/>
        </p:nvSpPr>
        <p:spPr>
          <a:xfrm>
            <a:off x="226695" y="434248"/>
            <a:ext cx="7103110" cy="2069846"/>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10" name="Rectangle 9"/>
          <p:cNvSpPr/>
          <p:nvPr/>
        </p:nvSpPr>
        <p:spPr>
          <a:xfrm>
            <a:off x="308130" y="582094"/>
            <a:ext cx="6925569" cy="1746239"/>
          </a:xfrm>
          <a:prstGeom prst="rect">
            <a:avLst/>
          </a:pr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352147" y="637529"/>
            <a:ext cx="6826528" cy="1622661"/>
          </a:xfrm>
          <a:prstGeom prst="rect">
            <a:avLst/>
          </a:prstGeom>
        </p:spPr>
        <p:txBody>
          <a:bodyPr vert="horz" lIns="91440" tIns="45720" rIns="91440" bIns="45720" rtlCol="0" anchor="ctr">
            <a:normAutofit/>
          </a:bodyPr>
          <a:lstStyle/>
          <a:p>
            <a:r>
              <a:rPr lang="en-US"/>
              <a:t>Click to edit Master title style</a:t>
            </a:r>
            <a:endParaRPr lang="en-US" dirty="0"/>
          </a:p>
        </p:txBody>
      </p:sp>
    </p:spTree>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ransition spd="slow">
    <p:wheel spokes="1"/>
    <p:sndAc>
      <p:stSnd>
        <p:snd r:embed="rId13" name="click.wav"/>
      </p:stSnd>
    </p:sndAc>
  </p:transition>
  <p:txStyles>
    <p:titleStyle>
      <a:lvl1pPr algn="ctr" defTabSz="914400" rtl="0" eaLnBrk="1" latinLnBrk="0" hangingPunct="1">
        <a:spcBef>
          <a:spcPct val="0"/>
        </a:spcBef>
        <a:buNone/>
        <a:defRPr sz="3500" kern="1200" cap="all" baseline="0">
          <a:solidFill>
            <a:schemeClr val="accent1">
              <a:lumMod val="75000"/>
            </a:schemeClr>
          </a:solidFill>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2pPr>
      <a:lvl3pPr marL="914400" indent="-228600" algn="l" defTabSz="914400" rtl="0" eaLnBrk="1" latinLnBrk="0" hangingPunct="1">
        <a:spcBef>
          <a:spcPct val="20000"/>
        </a:spcBef>
        <a:buClr>
          <a:schemeClr val="accent3"/>
        </a:buClr>
        <a:buFont typeface="Arial" pitchFamily="34" charset="0"/>
        <a:buChar char="•"/>
        <a:defRPr sz="1800" kern="1200">
          <a:solidFill>
            <a:schemeClr val="tx2"/>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2"/>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600" kern="1200" baseline="0">
          <a:solidFill>
            <a:schemeClr val="tx2"/>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2011680" indent="-182880" algn="l" defTabSz="914400" rtl="0" eaLnBrk="1" latinLnBrk="0" hangingPunct="1">
        <a:spcBef>
          <a:spcPct val="20000"/>
        </a:spcBef>
        <a:buClr>
          <a:schemeClr val="accent2"/>
        </a:buClr>
        <a:buFont typeface="Arial" pitchFamily="34" charset="0"/>
        <a:buChar char="•"/>
        <a:defRPr sz="1400" kern="1200">
          <a:solidFill>
            <a:schemeClr val="tx2"/>
          </a:solidFill>
          <a:latin typeface="+mn-lt"/>
          <a:ea typeface="+mn-ea"/>
          <a:cs typeface="+mn-cs"/>
        </a:defRPr>
      </a:lvl7pPr>
      <a:lvl8pPr marL="2194560" indent="-182880" algn="l" defTabSz="914400" rtl="0" eaLnBrk="1" latinLnBrk="0" hangingPunct="1">
        <a:spcBef>
          <a:spcPct val="20000"/>
        </a:spcBef>
        <a:buClr>
          <a:schemeClr val="accent3"/>
        </a:buClr>
        <a:buFont typeface="Arial" pitchFamily="34" charset="0"/>
        <a:buChar char="•"/>
        <a:defRPr sz="1400" kern="1200">
          <a:solidFill>
            <a:schemeClr val="tx2"/>
          </a:solidFill>
          <a:latin typeface="+mn-lt"/>
          <a:ea typeface="+mn-ea"/>
          <a:cs typeface="+mn-cs"/>
        </a:defRPr>
      </a:lvl8pPr>
      <a:lvl9pPr marL="2377440" indent="-182880" algn="l" defTabSz="914400" rtl="0"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8" name="Rectangle 7"/>
          <p:cNvSpPr/>
          <p:nvPr/>
        </p:nvSpPr>
        <p:spPr>
          <a:xfrm>
            <a:off x="0" y="0"/>
            <a:ext cx="7556500" cy="107061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 name="Rounded Rectangle 6"/>
          <p:cNvSpPr/>
          <p:nvPr/>
        </p:nvSpPr>
        <p:spPr>
          <a:xfrm>
            <a:off x="75565" y="158609"/>
            <a:ext cx="7405370" cy="10404743"/>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p:nvPr>
        </p:nvSpPr>
        <p:spPr>
          <a:xfrm>
            <a:off x="377825" y="2736004"/>
            <a:ext cx="6800850" cy="682761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377825" y="9922979"/>
            <a:ext cx="1763183" cy="570001"/>
          </a:xfrm>
          <a:prstGeom prst="rect">
            <a:avLst/>
          </a:prstGeom>
        </p:spPr>
        <p:txBody>
          <a:bodyPr vert="horz" lIns="91440" tIns="45720" rIns="91440" bIns="45720" rtlCol="0" anchor="ctr"/>
          <a:lstStyle>
            <a:lvl1pPr algn="l">
              <a:defRPr sz="1200">
                <a:solidFill>
                  <a:schemeClr val="tx2"/>
                </a:solidFill>
              </a:defRPr>
            </a:lvl1pPr>
          </a:lstStyle>
          <a:p>
            <a:fld id="{1D8BD707-D9CF-40AE-B4C6-C98DA3205C09}" type="datetimeFigureOut">
              <a:rPr lang="en-US" smtClean="0"/>
              <a:t>8/22/2025</a:t>
            </a:fld>
            <a:endParaRPr lang="en-US"/>
          </a:p>
        </p:txBody>
      </p:sp>
      <p:sp>
        <p:nvSpPr>
          <p:cNvPr id="5" name="Footer Placeholder 4"/>
          <p:cNvSpPr>
            <a:spLocks noGrp="1"/>
          </p:cNvSpPr>
          <p:nvPr>
            <p:ph type="ftr" sz="quarter" idx="3"/>
          </p:nvPr>
        </p:nvSpPr>
        <p:spPr>
          <a:xfrm>
            <a:off x="2581804" y="9922979"/>
            <a:ext cx="2392892" cy="570001"/>
          </a:xfrm>
          <a:prstGeom prst="rect">
            <a:avLst/>
          </a:prstGeom>
        </p:spPr>
        <p:txBody>
          <a:bodyPr vert="horz" lIns="91440" tIns="45720" rIns="91440" bIns="45720" rtlCol="0" anchor="ctr"/>
          <a:lstStyle>
            <a:lvl1pPr algn="ctr">
              <a:defRPr sz="1200">
                <a:solidFill>
                  <a:schemeClr val="tx2"/>
                </a:solidFill>
              </a:defRPr>
            </a:lvl1pPr>
          </a:lstStyle>
          <a:p>
            <a:endParaRPr lang="en-IN"/>
          </a:p>
        </p:txBody>
      </p:sp>
      <p:sp>
        <p:nvSpPr>
          <p:cNvPr id="6" name="Slide Number Placeholder 5"/>
          <p:cNvSpPr>
            <a:spLocks noGrp="1"/>
          </p:cNvSpPr>
          <p:nvPr>
            <p:ph type="sldNum" sz="quarter" idx="4"/>
          </p:nvPr>
        </p:nvSpPr>
        <p:spPr>
          <a:xfrm>
            <a:off x="5415493" y="9922979"/>
            <a:ext cx="1763183" cy="570001"/>
          </a:xfrm>
          <a:prstGeom prst="rect">
            <a:avLst/>
          </a:prstGeom>
        </p:spPr>
        <p:txBody>
          <a:bodyPr vert="horz" lIns="91440" tIns="45720" rIns="91440" bIns="45720" rtlCol="0" anchor="ctr"/>
          <a:lstStyle>
            <a:lvl1pPr algn="r">
              <a:defRPr sz="1200">
                <a:solidFill>
                  <a:schemeClr val="tx2"/>
                </a:solidFill>
              </a:defRPr>
            </a:lvl1pPr>
          </a:lstStyle>
          <a:p>
            <a:pPr marL="258445">
              <a:lnSpc>
                <a:spcPts val="1810"/>
              </a:lnSpc>
            </a:pPr>
            <a:fld id="{81D60167-4931-47E6-BA6A-407CBD079E47}" type="slidenum">
              <a:rPr lang="en-IN" spc="-50" smtClean="0"/>
              <a:t>‹#›</a:t>
            </a:fld>
            <a:endParaRPr lang="en-IN" spc="-50" dirty="0"/>
          </a:p>
        </p:txBody>
      </p:sp>
      <p:sp>
        <p:nvSpPr>
          <p:cNvPr id="9" name="Rectangle 8"/>
          <p:cNvSpPr/>
          <p:nvPr/>
        </p:nvSpPr>
        <p:spPr>
          <a:xfrm>
            <a:off x="226695" y="434248"/>
            <a:ext cx="7103110" cy="2069846"/>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10" name="Rectangle 9"/>
          <p:cNvSpPr/>
          <p:nvPr/>
        </p:nvSpPr>
        <p:spPr>
          <a:xfrm>
            <a:off x="308130" y="582089"/>
            <a:ext cx="6925569" cy="1746239"/>
          </a:xfrm>
          <a:prstGeom prst="rect">
            <a:avLst/>
          </a:pr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352147" y="637524"/>
            <a:ext cx="6826528" cy="1622661"/>
          </a:xfrm>
          <a:prstGeom prst="rect">
            <a:avLst/>
          </a:prstGeom>
        </p:spPr>
        <p:txBody>
          <a:bodyPr vert="horz" lIns="91440" tIns="45720" rIns="91440" bIns="45720" rtlCol="0" anchor="ctr">
            <a:normAutofit/>
          </a:bodyPr>
          <a:lstStyle/>
          <a:p>
            <a:r>
              <a:rPr lang="en-US"/>
              <a:t>Click to edit Master title style</a:t>
            </a:r>
            <a:endParaRPr lang="en-US" dirty="0"/>
          </a:p>
        </p:txBody>
      </p:sp>
    </p:spTree>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ransition spd="slow">
    <p:wheel spokes="1"/>
    <p:sndAc>
      <p:stSnd>
        <p:snd r:embed="rId13" name="click.wav"/>
      </p:stSnd>
    </p:sndAc>
  </p:transition>
  <p:txStyles>
    <p:titleStyle>
      <a:lvl1pPr algn="ctr" defTabSz="914400" rtl="0" eaLnBrk="1" latinLnBrk="0" hangingPunct="1">
        <a:spcBef>
          <a:spcPct val="0"/>
        </a:spcBef>
        <a:buNone/>
        <a:defRPr sz="3500" kern="1200" cap="all" baseline="0">
          <a:solidFill>
            <a:schemeClr val="accent1">
              <a:lumMod val="75000"/>
            </a:schemeClr>
          </a:solidFill>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2pPr>
      <a:lvl3pPr marL="914400" indent="-228600" algn="l" defTabSz="914400" rtl="0" eaLnBrk="1" latinLnBrk="0" hangingPunct="1">
        <a:spcBef>
          <a:spcPct val="20000"/>
        </a:spcBef>
        <a:buClr>
          <a:schemeClr val="accent3"/>
        </a:buClr>
        <a:buFont typeface="Arial" pitchFamily="34" charset="0"/>
        <a:buChar char="•"/>
        <a:defRPr sz="1800" kern="1200">
          <a:solidFill>
            <a:schemeClr val="tx2"/>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2"/>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600" kern="1200" baseline="0">
          <a:solidFill>
            <a:schemeClr val="tx2"/>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2011680" indent="-182880" algn="l" defTabSz="914400" rtl="0" eaLnBrk="1" latinLnBrk="0" hangingPunct="1">
        <a:spcBef>
          <a:spcPct val="20000"/>
        </a:spcBef>
        <a:buClr>
          <a:schemeClr val="accent2"/>
        </a:buClr>
        <a:buFont typeface="Arial" pitchFamily="34" charset="0"/>
        <a:buChar char="•"/>
        <a:defRPr sz="1400" kern="1200">
          <a:solidFill>
            <a:schemeClr val="tx2"/>
          </a:solidFill>
          <a:latin typeface="+mn-lt"/>
          <a:ea typeface="+mn-ea"/>
          <a:cs typeface="+mn-cs"/>
        </a:defRPr>
      </a:lvl7pPr>
      <a:lvl8pPr marL="2194560" indent="-182880" algn="l" defTabSz="914400" rtl="0" eaLnBrk="1" latinLnBrk="0" hangingPunct="1">
        <a:spcBef>
          <a:spcPct val="20000"/>
        </a:spcBef>
        <a:buClr>
          <a:schemeClr val="accent3"/>
        </a:buClr>
        <a:buFont typeface="Arial" pitchFamily="34" charset="0"/>
        <a:buChar char="•"/>
        <a:defRPr sz="1400" kern="1200">
          <a:solidFill>
            <a:schemeClr val="tx2"/>
          </a:solidFill>
          <a:latin typeface="+mn-lt"/>
          <a:ea typeface="+mn-ea"/>
          <a:cs typeface="+mn-cs"/>
        </a:defRPr>
      </a:lvl8pPr>
      <a:lvl9pPr marL="2377440" indent="-182880" algn="l" defTabSz="914400" rtl="0"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8" name="Rectangle 7"/>
          <p:cNvSpPr/>
          <p:nvPr/>
        </p:nvSpPr>
        <p:spPr>
          <a:xfrm>
            <a:off x="0" y="0"/>
            <a:ext cx="7556500" cy="107061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 name="Rounded Rectangle 6"/>
          <p:cNvSpPr/>
          <p:nvPr/>
        </p:nvSpPr>
        <p:spPr>
          <a:xfrm>
            <a:off x="75565" y="158609"/>
            <a:ext cx="7405370" cy="10404743"/>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p:nvPr>
        </p:nvSpPr>
        <p:spPr>
          <a:xfrm>
            <a:off x="377825" y="2736004"/>
            <a:ext cx="6800850" cy="682761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377825" y="9922969"/>
            <a:ext cx="1763183" cy="570001"/>
          </a:xfrm>
          <a:prstGeom prst="rect">
            <a:avLst/>
          </a:prstGeom>
        </p:spPr>
        <p:txBody>
          <a:bodyPr vert="horz" lIns="91440" tIns="45720" rIns="91440" bIns="45720" rtlCol="0" anchor="ctr"/>
          <a:lstStyle>
            <a:lvl1pPr algn="l">
              <a:defRPr sz="1200">
                <a:solidFill>
                  <a:schemeClr val="tx2"/>
                </a:solidFill>
              </a:defRPr>
            </a:lvl1pPr>
          </a:lstStyle>
          <a:p>
            <a:fld id="{1D8BD707-D9CF-40AE-B4C6-C98DA3205C09}" type="datetimeFigureOut">
              <a:rPr lang="en-US" smtClean="0"/>
              <a:t>8/22/2025</a:t>
            </a:fld>
            <a:endParaRPr lang="en-US"/>
          </a:p>
        </p:txBody>
      </p:sp>
      <p:sp>
        <p:nvSpPr>
          <p:cNvPr id="5" name="Footer Placeholder 4"/>
          <p:cNvSpPr>
            <a:spLocks noGrp="1"/>
          </p:cNvSpPr>
          <p:nvPr>
            <p:ph type="ftr" sz="quarter" idx="3"/>
          </p:nvPr>
        </p:nvSpPr>
        <p:spPr>
          <a:xfrm>
            <a:off x="2581804" y="9922969"/>
            <a:ext cx="2392892" cy="570001"/>
          </a:xfrm>
          <a:prstGeom prst="rect">
            <a:avLst/>
          </a:prstGeom>
        </p:spPr>
        <p:txBody>
          <a:bodyPr vert="horz" lIns="91440" tIns="45720" rIns="91440" bIns="45720" rtlCol="0" anchor="ctr"/>
          <a:lstStyle>
            <a:lvl1pPr algn="ctr">
              <a:defRPr sz="1200">
                <a:solidFill>
                  <a:schemeClr val="tx2"/>
                </a:solidFill>
              </a:defRPr>
            </a:lvl1pPr>
          </a:lstStyle>
          <a:p>
            <a:endParaRPr lang="en-IN"/>
          </a:p>
        </p:txBody>
      </p:sp>
      <p:sp>
        <p:nvSpPr>
          <p:cNvPr id="6" name="Slide Number Placeholder 5"/>
          <p:cNvSpPr>
            <a:spLocks noGrp="1"/>
          </p:cNvSpPr>
          <p:nvPr>
            <p:ph type="sldNum" sz="quarter" idx="4"/>
          </p:nvPr>
        </p:nvSpPr>
        <p:spPr>
          <a:xfrm>
            <a:off x="5415492" y="9922969"/>
            <a:ext cx="1763183" cy="570001"/>
          </a:xfrm>
          <a:prstGeom prst="rect">
            <a:avLst/>
          </a:prstGeom>
        </p:spPr>
        <p:txBody>
          <a:bodyPr vert="horz" lIns="91440" tIns="45720" rIns="91440" bIns="45720" rtlCol="0" anchor="ctr"/>
          <a:lstStyle>
            <a:lvl1pPr algn="r">
              <a:defRPr sz="1200">
                <a:solidFill>
                  <a:schemeClr val="tx2"/>
                </a:solidFill>
              </a:defRPr>
            </a:lvl1pPr>
          </a:lstStyle>
          <a:p>
            <a:pPr marL="258445">
              <a:lnSpc>
                <a:spcPts val="1810"/>
              </a:lnSpc>
            </a:pPr>
            <a:fld id="{81D60167-4931-47E6-BA6A-407CBD079E47}" type="slidenum">
              <a:rPr lang="en-IN" spc="-50" smtClean="0"/>
              <a:t>‹#›</a:t>
            </a:fld>
            <a:endParaRPr lang="en-IN" spc="-50" dirty="0"/>
          </a:p>
        </p:txBody>
      </p:sp>
      <p:sp>
        <p:nvSpPr>
          <p:cNvPr id="9" name="Rectangle 8"/>
          <p:cNvSpPr/>
          <p:nvPr/>
        </p:nvSpPr>
        <p:spPr>
          <a:xfrm>
            <a:off x="226695" y="434248"/>
            <a:ext cx="7103110" cy="2069846"/>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10" name="Rectangle 9"/>
          <p:cNvSpPr/>
          <p:nvPr/>
        </p:nvSpPr>
        <p:spPr>
          <a:xfrm>
            <a:off x="308130" y="582080"/>
            <a:ext cx="6925569" cy="1746239"/>
          </a:xfrm>
          <a:prstGeom prst="rect">
            <a:avLst/>
          </a:pr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352147" y="637515"/>
            <a:ext cx="6826528" cy="1622661"/>
          </a:xfrm>
          <a:prstGeom prst="rect">
            <a:avLst/>
          </a:prstGeom>
        </p:spPr>
        <p:txBody>
          <a:bodyPr vert="horz" lIns="91440" tIns="45720" rIns="91440" bIns="45720" rtlCol="0" anchor="ctr">
            <a:normAutofit/>
          </a:bodyPr>
          <a:lstStyle/>
          <a:p>
            <a:r>
              <a:rPr lang="en-US"/>
              <a:t>Click to edit Master title style</a:t>
            </a:r>
            <a:endParaRPr lang="en-US" dirty="0"/>
          </a:p>
        </p:txBody>
      </p:sp>
    </p:spTree>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ransition spd="slow">
    <p:wheel spokes="1"/>
    <p:sndAc>
      <p:stSnd>
        <p:snd r:embed="rId13" name="click.wav"/>
      </p:stSnd>
    </p:sndAc>
  </p:transition>
  <p:txStyles>
    <p:titleStyle>
      <a:lvl1pPr algn="ctr" defTabSz="914400" rtl="0" eaLnBrk="1" latinLnBrk="0" hangingPunct="1">
        <a:spcBef>
          <a:spcPct val="0"/>
        </a:spcBef>
        <a:buNone/>
        <a:defRPr sz="3500" kern="1200" cap="all" baseline="0">
          <a:solidFill>
            <a:schemeClr val="accent1">
              <a:lumMod val="75000"/>
            </a:schemeClr>
          </a:solidFill>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2pPr>
      <a:lvl3pPr marL="914400" indent="-228600" algn="l" defTabSz="914400" rtl="0" eaLnBrk="1" latinLnBrk="0" hangingPunct="1">
        <a:spcBef>
          <a:spcPct val="20000"/>
        </a:spcBef>
        <a:buClr>
          <a:schemeClr val="accent3"/>
        </a:buClr>
        <a:buFont typeface="Arial" pitchFamily="34" charset="0"/>
        <a:buChar char="•"/>
        <a:defRPr sz="1800" kern="1200">
          <a:solidFill>
            <a:schemeClr val="tx2"/>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2"/>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600" kern="1200" baseline="0">
          <a:solidFill>
            <a:schemeClr val="tx2"/>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2011680" indent="-182880" algn="l" defTabSz="914400" rtl="0" eaLnBrk="1" latinLnBrk="0" hangingPunct="1">
        <a:spcBef>
          <a:spcPct val="20000"/>
        </a:spcBef>
        <a:buClr>
          <a:schemeClr val="accent2"/>
        </a:buClr>
        <a:buFont typeface="Arial" pitchFamily="34" charset="0"/>
        <a:buChar char="•"/>
        <a:defRPr sz="1400" kern="1200">
          <a:solidFill>
            <a:schemeClr val="tx2"/>
          </a:solidFill>
          <a:latin typeface="+mn-lt"/>
          <a:ea typeface="+mn-ea"/>
          <a:cs typeface="+mn-cs"/>
        </a:defRPr>
      </a:lvl7pPr>
      <a:lvl8pPr marL="2194560" indent="-182880" algn="l" defTabSz="914400" rtl="0" eaLnBrk="1" latinLnBrk="0" hangingPunct="1">
        <a:spcBef>
          <a:spcPct val="20000"/>
        </a:spcBef>
        <a:buClr>
          <a:schemeClr val="accent3"/>
        </a:buClr>
        <a:buFont typeface="Arial" pitchFamily="34" charset="0"/>
        <a:buChar char="•"/>
        <a:defRPr sz="1400" kern="1200">
          <a:solidFill>
            <a:schemeClr val="tx2"/>
          </a:solidFill>
          <a:latin typeface="+mn-lt"/>
          <a:ea typeface="+mn-ea"/>
          <a:cs typeface="+mn-cs"/>
        </a:defRPr>
      </a:lvl8pPr>
      <a:lvl9pPr marL="2377440" indent="-182880" algn="l" defTabSz="914400" rtl="0"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audio" Target="../media/audio1.wav"/><Relationship Id="rId1" Type="http://schemas.openxmlformats.org/officeDocument/2006/relationships/slideLayout" Target="../slideLayouts/slideLayout5.xml"/><Relationship Id="rId4"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audio" Target="../media/audio1.wav"/><Relationship Id="rId1" Type="http://schemas.openxmlformats.org/officeDocument/2006/relationships/slideLayout" Target="../slideLayouts/slideLayout5.xml"/><Relationship Id="rId4" Type="http://schemas.openxmlformats.org/officeDocument/2006/relationships/image" Target="../media/image56.png"/></Relationships>
</file>

<file path=ppt/slides/_rels/slide11.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7.jpg"/><Relationship Id="rId7" Type="http://schemas.openxmlformats.org/officeDocument/2006/relationships/image" Target="../media/image60.png"/><Relationship Id="rId2" Type="http://schemas.openxmlformats.org/officeDocument/2006/relationships/audio" Target="../media/audio1.wav"/><Relationship Id="rId1" Type="http://schemas.openxmlformats.org/officeDocument/2006/relationships/slideLayout" Target="../slideLayouts/slideLayout5.xml"/><Relationship Id="rId6" Type="http://schemas.openxmlformats.org/officeDocument/2006/relationships/image" Target="../media/image59.png"/><Relationship Id="rId5" Type="http://schemas.openxmlformats.org/officeDocument/2006/relationships/image" Target="../media/image58.jpg"/><Relationship Id="rId10" Type="http://schemas.openxmlformats.org/officeDocument/2006/relationships/image" Target="../media/image63.jpeg"/><Relationship Id="rId4" Type="http://schemas.openxmlformats.org/officeDocument/2006/relationships/image" Target="../media/image33.png"/><Relationship Id="rId9" Type="http://schemas.openxmlformats.org/officeDocument/2006/relationships/image" Target="../media/image62.jpeg"/></Relationships>
</file>

<file path=ppt/slides/_rels/slide1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audio" Target="../media/audio1.wav"/><Relationship Id="rId1" Type="http://schemas.openxmlformats.org/officeDocument/2006/relationships/slideLayout" Target="../slideLayouts/slideLayout5.xml"/><Relationship Id="rId4" Type="http://schemas.openxmlformats.org/officeDocument/2006/relationships/image" Target="../media/image56.png"/></Relationships>
</file>

<file path=ppt/slides/_rels/slide13.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5.jpeg"/><Relationship Id="rId7" Type="http://schemas.openxmlformats.org/officeDocument/2006/relationships/image" Target="../media/image33.png"/><Relationship Id="rId2" Type="http://schemas.openxmlformats.org/officeDocument/2006/relationships/audio" Target="../media/audio1.wav"/><Relationship Id="rId1" Type="http://schemas.openxmlformats.org/officeDocument/2006/relationships/slideLayout" Target="../slideLayouts/slideLayout5.xml"/><Relationship Id="rId6" Type="http://schemas.microsoft.com/office/2007/relationships/hdphoto" Target="../media/hdphoto2.wdp"/><Relationship Id="rId5" Type="http://schemas.openxmlformats.org/officeDocument/2006/relationships/image" Target="../media/image66.png"/><Relationship Id="rId10" Type="http://schemas.openxmlformats.org/officeDocument/2006/relationships/image" Target="../media/image68.jpeg"/><Relationship Id="rId4" Type="http://schemas.microsoft.com/office/2007/relationships/hdphoto" Target="../media/hdphoto1.wdp"/><Relationship Id="rId9" Type="http://schemas.microsoft.com/office/2007/relationships/hdphoto" Target="../media/hdphoto3.wdp"/></Relationships>
</file>

<file path=ppt/slides/_rels/slide14.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audio" Target="../media/audio1.wav"/><Relationship Id="rId1" Type="http://schemas.openxmlformats.org/officeDocument/2006/relationships/slideLayout" Target="../slideLayouts/slideLayout5.xml"/><Relationship Id="rId6" Type="http://schemas.openxmlformats.org/officeDocument/2006/relationships/image" Target="../media/image72.jpg"/><Relationship Id="rId5" Type="http://schemas.openxmlformats.org/officeDocument/2006/relationships/image" Target="../media/image71.jpg"/><Relationship Id="rId4" Type="http://schemas.openxmlformats.org/officeDocument/2006/relationships/image" Target="../media/image70.jpg"/></Relationships>
</file>

<file path=ppt/slides/_rels/slide15.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33.png"/><Relationship Id="rId7" Type="http://schemas.openxmlformats.org/officeDocument/2006/relationships/image" Target="../media/image76.png"/><Relationship Id="rId2" Type="http://schemas.openxmlformats.org/officeDocument/2006/relationships/audio" Target="../media/audio1.wav"/><Relationship Id="rId1" Type="http://schemas.openxmlformats.org/officeDocument/2006/relationships/slideLayout" Target="../slideLayouts/slideLayout5.xml"/><Relationship Id="rId6" Type="http://schemas.openxmlformats.org/officeDocument/2006/relationships/image" Target="../media/image75.jpg"/><Relationship Id="rId5" Type="http://schemas.openxmlformats.org/officeDocument/2006/relationships/image" Target="../media/image74.png"/><Relationship Id="rId10" Type="http://schemas.openxmlformats.org/officeDocument/2006/relationships/image" Target="../media/image79.png"/><Relationship Id="rId4" Type="http://schemas.openxmlformats.org/officeDocument/2006/relationships/image" Target="../media/image73.png"/><Relationship Id="rId9" Type="http://schemas.openxmlformats.org/officeDocument/2006/relationships/image" Target="../media/image78.pn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audio" Target="../media/audio1.wav"/><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audio" Target="../media/audio1.wav"/><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audio" Target="../media/audio1.wav"/><Relationship Id="rId1" Type="http://schemas.openxmlformats.org/officeDocument/2006/relationships/slideLayout" Target="../slideLayouts/slideLayout34.xml"/></Relationships>
</file>

<file path=ppt/slides/_rels/slide19.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audio" Target="../media/audio1.wav"/><Relationship Id="rId1" Type="http://schemas.openxmlformats.org/officeDocument/2006/relationships/slideLayout" Target="../slideLayouts/slideLayout3.xml"/><Relationship Id="rId4" Type="http://schemas.openxmlformats.org/officeDocument/2006/relationships/image" Target="../media/image80.jpg"/></Relationships>
</file>

<file path=ppt/slides/_rels/slide2.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3" Type="http://schemas.openxmlformats.org/officeDocument/2006/relationships/image" Target="../media/image15.png"/><Relationship Id="rId7" Type="http://schemas.openxmlformats.org/officeDocument/2006/relationships/image" Target="../media/image18.png"/><Relationship Id="rId12" Type="http://schemas.openxmlformats.org/officeDocument/2006/relationships/image" Target="../media/image23.png"/><Relationship Id="rId2" Type="http://schemas.openxmlformats.org/officeDocument/2006/relationships/audio" Target="../media/audio1.wav"/><Relationship Id="rId1" Type="http://schemas.openxmlformats.org/officeDocument/2006/relationships/slideLayout" Target="../slideLayouts/slideLayout5.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4.png"/><Relationship Id="rId15" Type="http://schemas.openxmlformats.org/officeDocument/2006/relationships/image" Target="../media/image26.png"/><Relationship Id="rId10" Type="http://schemas.openxmlformats.org/officeDocument/2006/relationships/image" Target="../media/image21.png"/><Relationship Id="rId4" Type="http://schemas.openxmlformats.org/officeDocument/2006/relationships/image" Target="../media/image16.png"/><Relationship Id="rId9" Type="http://schemas.openxmlformats.org/officeDocument/2006/relationships/image" Target="../media/image20.png"/><Relationship Id="rId14" Type="http://schemas.openxmlformats.org/officeDocument/2006/relationships/image" Target="../media/image25.png"/></Relationships>
</file>

<file path=ppt/slides/_rels/slide20.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82.jpg"/></Relationships>
</file>

<file path=ppt/slides/_rels/slide21.xml.rels><?xml version="1.0" encoding="UTF-8" standalone="yes"?>
<Relationships xmlns="http://schemas.openxmlformats.org/package/2006/relationships"><Relationship Id="rId8" Type="http://schemas.openxmlformats.org/officeDocument/2006/relationships/image" Target="../media/image86.jpeg"/><Relationship Id="rId13" Type="http://schemas.microsoft.com/office/2007/relationships/hdphoto" Target="../media/hdphoto8.wdp"/><Relationship Id="rId3" Type="http://schemas.openxmlformats.org/officeDocument/2006/relationships/image" Target="../media/image83.png"/><Relationship Id="rId7" Type="http://schemas.microsoft.com/office/2007/relationships/hdphoto" Target="../media/hdphoto5.wdp"/><Relationship Id="rId12" Type="http://schemas.openxmlformats.org/officeDocument/2006/relationships/image" Target="../media/image88.png"/><Relationship Id="rId2" Type="http://schemas.openxmlformats.org/officeDocument/2006/relationships/audio" Target="../media/audio1.wav"/><Relationship Id="rId1" Type="http://schemas.openxmlformats.org/officeDocument/2006/relationships/slideLayout" Target="../slideLayouts/slideLayout5.xml"/><Relationship Id="rId6" Type="http://schemas.openxmlformats.org/officeDocument/2006/relationships/image" Target="../media/image85.jpeg"/><Relationship Id="rId11" Type="http://schemas.microsoft.com/office/2007/relationships/hdphoto" Target="../media/hdphoto7.wdp"/><Relationship Id="rId5" Type="http://schemas.microsoft.com/office/2007/relationships/hdphoto" Target="../media/hdphoto4.wdp"/><Relationship Id="rId15" Type="http://schemas.microsoft.com/office/2007/relationships/hdphoto" Target="../media/hdphoto9.wdp"/><Relationship Id="rId10" Type="http://schemas.openxmlformats.org/officeDocument/2006/relationships/image" Target="../media/image87.jpeg"/><Relationship Id="rId4" Type="http://schemas.openxmlformats.org/officeDocument/2006/relationships/image" Target="../media/image84.jpeg"/><Relationship Id="rId9" Type="http://schemas.microsoft.com/office/2007/relationships/hdphoto" Target="../media/hdphoto6.wdp"/><Relationship Id="rId14" Type="http://schemas.openxmlformats.org/officeDocument/2006/relationships/image" Target="../media/image89.jpeg"/></Relationships>
</file>

<file path=ppt/slides/_rels/slide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audio" Target="../media/audio1.wav"/><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audio" Target="../media/audio1.wav"/><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audio" Target="../media/audio1.wav"/><Relationship Id="rId1" Type="http://schemas.openxmlformats.org/officeDocument/2006/relationships/slideLayout" Target="../slideLayouts/slideLayout5.xml"/><Relationship Id="rId6" Type="http://schemas.openxmlformats.org/officeDocument/2006/relationships/image" Target="../media/image32.png"/><Relationship Id="rId11" Type="http://schemas.openxmlformats.org/officeDocument/2006/relationships/image" Target="../media/image37.jp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s>
</file>

<file path=ppt/slides/_rels/slide6.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audio" Target="../media/audio1.wav"/><Relationship Id="rId1" Type="http://schemas.openxmlformats.org/officeDocument/2006/relationships/slideLayout" Target="../slideLayouts/slideLayout5.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jpg"/></Relationships>
</file>

<file path=ppt/slides/_rels/slide7.xml.rels><?xml version="1.0" encoding="UTF-8" standalone="yes"?>
<Relationships xmlns="http://schemas.openxmlformats.org/package/2006/relationships"><Relationship Id="rId8" Type="http://schemas.openxmlformats.org/officeDocument/2006/relationships/image" Target="../media/image46.jpg"/><Relationship Id="rId3" Type="http://schemas.openxmlformats.org/officeDocument/2006/relationships/image" Target="../media/image42.jpeg"/><Relationship Id="rId7" Type="http://schemas.openxmlformats.org/officeDocument/2006/relationships/image" Target="../media/image45.png"/><Relationship Id="rId2" Type="http://schemas.openxmlformats.org/officeDocument/2006/relationships/audio" Target="../media/audio1.wav"/><Relationship Id="rId1" Type="http://schemas.openxmlformats.org/officeDocument/2006/relationships/slideLayout" Target="../slideLayouts/slideLayout5.xml"/><Relationship Id="rId6" Type="http://schemas.openxmlformats.org/officeDocument/2006/relationships/image" Target="../media/image44.jpg"/><Relationship Id="rId5" Type="http://schemas.openxmlformats.org/officeDocument/2006/relationships/image" Target="../media/image43.jpg"/><Relationship Id="rId10" Type="http://schemas.openxmlformats.org/officeDocument/2006/relationships/image" Target="../media/image48.jpg"/><Relationship Id="rId4" Type="http://schemas.openxmlformats.org/officeDocument/2006/relationships/image" Target="../media/image33.png"/><Relationship Id="rId9" Type="http://schemas.openxmlformats.org/officeDocument/2006/relationships/image" Target="../media/image47.jpg"/></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audio" Target="../media/audio1.wav"/><Relationship Id="rId1" Type="http://schemas.openxmlformats.org/officeDocument/2006/relationships/slideLayout" Target="../slideLayouts/slideLayout5.xml"/><Relationship Id="rId6" Type="http://schemas.openxmlformats.org/officeDocument/2006/relationships/hyperlink" Target="https://www.planeo.com/outdoor-tiles/l/wpc-bpc.html" TargetMode="External"/><Relationship Id="rId5" Type="http://schemas.openxmlformats.org/officeDocument/2006/relationships/image" Target="../media/image50.jpg"/><Relationship Id="rId4" Type="http://schemas.openxmlformats.org/officeDocument/2006/relationships/image" Target="../media/image49.png"/></Relationships>
</file>

<file path=ppt/slides/_rels/slide9.xml.rels><?xml version="1.0" encoding="UTF-8" standalone="yes"?>
<Relationships xmlns="http://schemas.openxmlformats.org/package/2006/relationships"><Relationship Id="rId3" Type="http://schemas.openxmlformats.org/officeDocument/2006/relationships/image" Target="../media/image51.jpg"/><Relationship Id="rId7" Type="http://schemas.openxmlformats.org/officeDocument/2006/relationships/image" Target="../media/image54.jpg"/><Relationship Id="rId2" Type="http://schemas.openxmlformats.org/officeDocument/2006/relationships/audio" Target="../media/audio1.wav"/><Relationship Id="rId1" Type="http://schemas.openxmlformats.org/officeDocument/2006/relationships/slideLayout" Target="../slideLayouts/slideLayout5.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3694" y="507"/>
            <a:ext cx="7552690" cy="10691494"/>
          </a:xfrm>
          <a:custGeom>
            <a:avLst/>
            <a:gdLst/>
            <a:ahLst/>
            <a:cxnLst/>
            <a:rect l="l" t="t" r="r" b="b"/>
            <a:pathLst>
              <a:path w="7552690" h="10691495">
                <a:moveTo>
                  <a:pt x="7552297" y="0"/>
                </a:moveTo>
                <a:lnTo>
                  <a:pt x="0" y="0"/>
                </a:lnTo>
                <a:lnTo>
                  <a:pt x="0" y="10691495"/>
                </a:lnTo>
                <a:lnTo>
                  <a:pt x="7552297" y="10691495"/>
                </a:lnTo>
                <a:lnTo>
                  <a:pt x="7552297" y="0"/>
                </a:lnTo>
                <a:close/>
              </a:path>
            </a:pathLst>
          </a:custGeom>
          <a:solidFill>
            <a:srgbClr val="272727"/>
          </a:solidFill>
        </p:spPr>
        <p:txBody>
          <a:bodyPr wrap="square" lIns="0" tIns="0" rIns="0" bIns="0" rtlCol="0"/>
          <a:lstStyle/>
          <a:p>
            <a:endParaRPr/>
          </a:p>
        </p:txBody>
      </p:sp>
      <p:grpSp>
        <p:nvGrpSpPr>
          <p:cNvPr id="3" name="object 3"/>
          <p:cNvGrpSpPr/>
          <p:nvPr/>
        </p:nvGrpSpPr>
        <p:grpSpPr>
          <a:xfrm>
            <a:off x="249246" y="2"/>
            <a:ext cx="7306945" cy="10410190"/>
            <a:chOff x="249237" y="0"/>
            <a:chExt cx="7306945" cy="10410190"/>
          </a:xfrm>
        </p:grpSpPr>
        <p:pic>
          <p:nvPicPr>
            <p:cNvPr id="4" name="object 4"/>
            <p:cNvPicPr/>
            <p:nvPr/>
          </p:nvPicPr>
          <p:blipFill>
            <a:blip r:embed="rId3" cstate="print"/>
            <a:stretch>
              <a:fillRect/>
            </a:stretch>
          </p:blipFill>
          <p:spPr>
            <a:xfrm>
              <a:off x="249237" y="2345359"/>
              <a:ext cx="7057961" cy="8064500"/>
            </a:xfrm>
            <a:prstGeom prst="rect">
              <a:avLst/>
            </a:prstGeom>
          </p:spPr>
        </p:pic>
        <p:pic>
          <p:nvPicPr>
            <p:cNvPr id="5" name="object 5"/>
            <p:cNvPicPr/>
            <p:nvPr/>
          </p:nvPicPr>
          <p:blipFill>
            <a:blip r:embed="rId4" cstate="print"/>
            <a:stretch>
              <a:fillRect/>
            </a:stretch>
          </p:blipFill>
          <p:spPr>
            <a:xfrm>
              <a:off x="3453002" y="0"/>
              <a:ext cx="4102989" cy="3930650"/>
            </a:xfrm>
            <a:prstGeom prst="rect">
              <a:avLst/>
            </a:prstGeom>
          </p:spPr>
        </p:pic>
      </p:grpSp>
      <p:sp>
        <p:nvSpPr>
          <p:cNvPr id="6" name="object 6"/>
          <p:cNvSpPr txBox="1"/>
          <p:nvPr/>
        </p:nvSpPr>
        <p:spPr>
          <a:xfrm>
            <a:off x="200522" y="844013"/>
            <a:ext cx="1100301" cy="9098280"/>
          </a:xfrm>
          <a:prstGeom prst="rect">
            <a:avLst/>
          </a:prstGeom>
        </p:spPr>
        <p:txBody>
          <a:bodyPr vert="vert270" wrap="square" lIns="0" tIns="13335" rIns="0" bIns="0" rtlCol="0">
            <a:spAutoFit/>
          </a:bodyPr>
          <a:lstStyle/>
          <a:p>
            <a:pPr marL="12700">
              <a:lnSpc>
                <a:spcPct val="100000"/>
              </a:lnSpc>
              <a:spcBef>
                <a:spcPts val="105"/>
              </a:spcBef>
            </a:pPr>
            <a:r>
              <a:rPr sz="7150" spc="660" dirty="0">
                <a:solidFill>
                  <a:srgbClr val="9AC53C"/>
                </a:solidFill>
                <a:latin typeface="Tahoma"/>
                <a:cs typeface="Tahoma"/>
              </a:rPr>
              <a:t>MA</a:t>
            </a:r>
            <a:r>
              <a:rPr sz="7150" spc="655" dirty="0">
                <a:solidFill>
                  <a:srgbClr val="9AC53C"/>
                </a:solidFill>
                <a:latin typeface="Tahoma"/>
                <a:cs typeface="Tahoma"/>
              </a:rPr>
              <a:t>K</a:t>
            </a:r>
            <a:r>
              <a:rPr sz="7150" dirty="0">
                <a:solidFill>
                  <a:srgbClr val="9AC53C"/>
                </a:solidFill>
                <a:latin typeface="Tahoma"/>
                <a:cs typeface="Tahoma"/>
              </a:rPr>
              <a:t>E</a:t>
            </a:r>
            <a:r>
              <a:rPr sz="7150" spc="330" dirty="0">
                <a:solidFill>
                  <a:srgbClr val="9AC53C"/>
                </a:solidFill>
                <a:latin typeface="Tahoma"/>
                <a:cs typeface="Tahoma"/>
              </a:rPr>
              <a:t> </a:t>
            </a:r>
            <a:r>
              <a:rPr sz="7150" spc="695" dirty="0">
                <a:solidFill>
                  <a:srgbClr val="9AC53C"/>
                </a:solidFill>
                <a:latin typeface="Tahoma"/>
                <a:cs typeface="Tahoma"/>
              </a:rPr>
              <a:t>MOR</a:t>
            </a:r>
            <a:r>
              <a:rPr sz="7150" spc="-15" dirty="0">
                <a:solidFill>
                  <a:srgbClr val="9AC53C"/>
                </a:solidFill>
                <a:latin typeface="Tahoma"/>
                <a:cs typeface="Tahoma"/>
              </a:rPr>
              <a:t>E</a:t>
            </a:r>
            <a:r>
              <a:rPr sz="7150" spc="385" dirty="0">
                <a:solidFill>
                  <a:srgbClr val="9AC53C"/>
                </a:solidFill>
                <a:latin typeface="Tahoma"/>
                <a:cs typeface="Tahoma"/>
              </a:rPr>
              <a:t> </a:t>
            </a:r>
            <a:r>
              <a:rPr sz="7150" spc="225" dirty="0">
                <a:solidFill>
                  <a:srgbClr val="9AC53C"/>
                </a:solidFill>
                <a:latin typeface="Tahoma"/>
                <a:cs typeface="Tahoma"/>
              </a:rPr>
              <a:t>OF</a:t>
            </a:r>
            <a:r>
              <a:rPr sz="7150" spc="75" dirty="0">
                <a:solidFill>
                  <a:srgbClr val="9AC53C"/>
                </a:solidFill>
                <a:latin typeface="Tahoma"/>
                <a:cs typeface="Tahoma"/>
              </a:rPr>
              <a:t> </a:t>
            </a:r>
            <a:r>
              <a:rPr sz="7150" spc="140" dirty="0">
                <a:solidFill>
                  <a:srgbClr val="9AC53C"/>
                </a:solidFill>
                <a:latin typeface="Tahoma"/>
                <a:cs typeface="Tahoma"/>
              </a:rPr>
              <a:t>THE</a:t>
            </a:r>
            <a:endParaRPr sz="7150">
              <a:latin typeface="Tahoma"/>
              <a:cs typeface="Tahoma"/>
            </a:endParaRPr>
          </a:p>
        </p:txBody>
      </p:sp>
      <p:sp>
        <p:nvSpPr>
          <p:cNvPr id="7" name="object 7"/>
          <p:cNvSpPr txBox="1"/>
          <p:nvPr/>
        </p:nvSpPr>
        <p:spPr>
          <a:xfrm>
            <a:off x="877178" y="750384"/>
            <a:ext cx="1923604" cy="9192259"/>
          </a:xfrm>
          <a:prstGeom prst="rect">
            <a:avLst/>
          </a:prstGeom>
        </p:spPr>
        <p:txBody>
          <a:bodyPr vert="vert270" wrap="square" lIns="0" tIns="13970" rIns="0" bIns="0" rtlCol="0">
            <a:spAutoFit/>
          </a:bodyPr>
          <a:lstStyle/>
          <a:p>
            <a:pPr marL="12700">
              <a:lnSpc>
                <a:spcPct val="100000"/>
              </a:lnSpc>
              <a:spcBef>
                <a:spcPts val="110"/>
              </a:spcBef>
            </a:pPr>
            <a:r>
              <a:rPr sz="12500" b="1" spc="-10" dirty="0">
                <a:solidFill>
                  <a:srgbClr val="FFFFFF"/>
                </a:solidFill>
                <a:latin typeface="Tahoma"/>
                <a:cs typeface="Tahoma"/>
              </a:rPr>
              <a:t>OUTDOORS</a:t>
            </a:r>
            <a:endParaRPr sz="12500" dirty="0">
              <a:latin typeface="Tahoma"/>
              <a:cs typeface="Tahoma"/>
            </a:endParaRPr>
          </a:p>
        </p:txBody>
      </p:sp>
      <p:sp>
        <p:nvSpPr>
          <p:cNvPr id="8" name="object 8"/>
          <p:cNvSpPr txBox="1"/>
          <p:nvPr/>
        </p:nvSpPr>
        <p:spPr>
          <a:xfrm>
            <a:off x="240893" y="10443159"/>
            <a:ext cx="7028180" cy="228268"/>
          </a:xfrm>
          <a:prstGeom prst="rect">
            <a:avLst/>
          </a:prstGeom>
        </p:spPr>
        <p:txBody>
          <a:bodyPr vert="horz" wrap="square" lIns="0" tIns="12700" rIns="0" bIns="0" rtlCol="0">
            <a:spAutoFit/>
          </a:bodyPr>
          <a:lstStyle/>
          <a:p>
            <a:pPr marL="12700">
              <a:lnSpc>
                <a:spcPct val="100000"/>
              </a:lnSpc>
              <a:spcBef>
                <a:spcPts val="100"/>
              </a:spcBef>
            </a:pPr>
            <a:r>
              <a:rPr sz="1400" dirty="0">
                <a:solidFill>
                  <a:srgbClr val="FFFFFF"/>
                </a:solidFill>
                <a:latin typeface="Trebuchet MS"/>
                <a:cs typeface="Trebuchet MS"/>
              </a:rPr>
              <a:t>E</a:t>
            </a:r>
            <a:r>
              <a:rPr sz="1400" spc="-215" dirty="0">
                <a:solidFill>
                  <a:srgbClr val="FFFFFF"/>
                </a:solidFill>
                <a:latin typeface="Trebuchet MS"/>
                <a:cs typeface="Trebuchet MS"/>
              </a:rPr>
              <a:t> </a:t>
            </a:r>
            <a:r>
              <a:rPr sz="1400" dirty="0">
                <a:solidFill>
                  <a:srgbClr val="FFFFFF"/>
                </a:solidFill>
                <a:latin typeface="Trebuchet MS"/>
                <a:cs typeface="Trebuchet MS"/>
              </a:rPr>
              <a:t>N</a:t>
            </a:r>
            <a:r>
              <a:rPr sz="1400" spc="-220" dirty="0">
                <a:solidFill>
                  <a:srgbClr val="FFFFFF"/>
                </a:solidFill>
                <a:latin typeface="Trebuchet MS"/>
                <a:cs typeface="Trebuchet MS"/>
              </a:rPr>
              <a:t> </a:t>
            </a:r>
            <a:r>
              <a:rPr sz="1400" spc="-10" dirty="0">
                <a:solidFill>
                  <a:srgbClr val="FFFFFF"/>
                </a:solidFill>
                <a:latin typeface="Trebuchet MS"/>
                <a:cs typeface="Trebuchet MS"/>
              </a:rPr>
              <a:t>G</a:t>
            </a:r>
            <a:r>
              <a:rPr sz="1400" spc="-220" dirty="0">
                <a:solidFill>
                  <a:srgbClr val="FFFFFF"/>
                </a:solidFill>
                <a:latin typeface="Trebuchet MS"/>
                <a:cs typeface="Trebuchet MS"/>
              </a:rPr>
              <a:t> </a:t>
            </a:r>
            <a:r>
              <a:rPr sz="1400" dirty="0">
                <a:solidFill>
                  <a:srgbClr val="FFFFFF"/>
                </a:solidFill>
                <a:latin typeface="Trebuchet MS"/>
                <a:cs typeface="Trebuchet MS"/>
              </a:rPr>
              <a:t>I</a:t>
            </a:r>
            <a:r>
              <a:rPr sz="1400" spc="-229" dirty="0">
                <a:solidFill>
                  <a:srgbClr val="FFFFFF"/>
                </a:solidFill>
                <a:latin typeface="Trebuchet MS"/>
                <a:cs typeface="Trebuchet MS"/>
              </a:rPr>
              <a:t> </a:t>
            </a:r>
            <a:r>
              <a:rPr sz="1400" dirty="0">
                <a:solidFill>
                  <a:srgbClr val="FFFFFF"/>
                </a:solidFill>
                <a:latin typeface="Trebuchet MS"/>
                <a:cs typeface="Trebuchet MS"/>
              </a:rPr>
              <a:t>N</a:t>
            </a:r>
            <a:r>
              <a:rPr sz="1400" spc="-225" dirty="0">
                <a:solidFill>
                  <a:srgbClr val="FFFFFF"/>
                </a:solidFill>
                <a:latin typeface="Trebuchet MS"/>
                <a:cs typeface="Trebuchet MS"/>
              </a:rPr>
              <a:t> </a:t>
            </a:r>
            <a:r>
              <a:rPr sz="1400" dirty="0">
                <a:solidFill>
                  <a:srgbClr val="FFFFFF"/>
                </a:solidFill>
                <a:latin typeface="Trebuchet MS"/>
                <a:cs typeface="Trebuchet MS"/>
              </a:rPr>
              <a:t>E</a:t>
            </a:r>
            <a:r>
              <a:rPr sz="1400" spc="-229" dirty="0">
                <a:solidFill>
                  <a:srgbClr val="FFFFFF"/>
                </a:solidFill>
                <a:latin typeface="Trebuchet MS"/>
                <a:cs typeface="Trebuchet MS"/>
              </a:rPr>
              <a:t> </a:t>
            </a:r>
            <a:r>
              <a:rPr sz="1400" dirty="0">
                <a:solidFill>
                  <a:srgbClr val="FFFFFF"/>
                </a:solidFill>
                <a:latin typeface="Trebuchet MS"/>
                <a:cs typeface="Trebuchet MS"/>
              </a:rPr>
              <a:t>E</a:t>
            </a:r>
            <a:r>
              <a:rPr sz="1400" spc="-215" dirty="0">
                <a:solidFill>
                  <a:srgbClr val="FFFFFF"/>
                </a:solidFill>
                <a:latin typeface="Trebuchet MS"/>
                <a:cs typeface="Trebuchet MS"/>
              </a:rPr>
              <a:t> </a:t>
            </a:r>
            <a:r>
              <a:rPr sz="1400" dirty="0">
                <a:solidFill>
                  <a:srgbClr val="FFFFFF"/>
                </a:solidFill>
                <a:latin typeface="Trebuchet MS"/>
                <a:cs typeface="Trebuchet MS"/>
              </a:rPr>
              <a:t>R</a:t>
            </a:r>
            <a:r>
              <a:rPr sz="1400" spc="-235" dirty="0">
                <a:solidFill>
                  <a:srgbClr val="FFFFFF"/>
                </a:solidFill>
                <a:latin typeface="Trebuchet MS"/>
                <a:cs typeface="Trebuchet MS"/>
              </a:rPr>
              <a:t> </a:t>
            </a:r>
            <a:r>
              <a:rPr sz="1400" dirty="0">
                <a:solidFill>
                  <a:srgbClr val="FFFFFF"/>
                </a:solidFill>
                <a:latin typeface="Trebuchet MS"/>
                <a:cs typeface="Trebuchet MS"/>
              </a:rPr>
              <a:t>E</a:t>
            </a:r>
            <a:r>
              <a:rPr sz="1400" spc="-225" dirty="0">
                <a:solidFill>
                  <a:srgbClr val="FFFFFF"/>
                </a:solidFill>
                <a:latin typeface="Trebuchet MS"/>
                <a:cs typeface="Trebuchet MS"/>
              </a:rPr>
              <a:t> </a:t>
            </a:r>
            <a:r>
              <a:rPr sz="1400" dirty="0">
                <a:solidFill>
                  <a:srgbClr val="FFFFFF"/>
                </a:solidFill>
                <a:latin typeface="Trebuchet MS"/>
                <a:cs typeface="Trebuchet MS"/>
              </a:rPr>
              <a:t>D</a:t>
            </a:r>
            <a:r>
              <a:rPr sz="1400" spc="340" dirty="0">
                <a:solidFill>
                  <a:srgbClr val="FFFFFF"/>
                </a:solidFill>
                <a:latin typeface="Trebuchet MS"/>
                <a:cs typeface="Trebuchet MS"/>
              </a:rPr>
              <a:t> </a:t>
            </a:r>
            <a:r>
              <a:rPr sz="1400" spc="110" dirty="0">
                <a:solidFill>
                  <a:srgbClr val="FFFFFF"/>
                </a:solidFill>
                <a:latin typeface="Trebuchet MS"/>
                <a:cs typeface="Trebuchet MS"/>
              </a:rPr>
              <a:t>HIGH</a:t>
            </a:r>
            <a:r>
              <a:rPr sz="1400" spc="290" dirty="0">
                <a:solidFill>
                  <a:srgbClr val="FFFFFF"/>
                </a:solidFill>
                <a:latin typeface="Trebuchet MS"/>
                <a:cs typeface="Trebuchet MS"/>
              </a:rPr>
              <a:t> </a:t>
            </a:r>
            <a:r>
              <a:rPr sz="1400" dirty="0">
                <a:solidFill>
                  <a:srgbClr val="FFFFFF"/>
                </a:solidFill>
                <a:latin typeface="Trebuchet MS"/>
                <a:cs typeface="Trebuchet MS"/>
              </a:rPr>
              <a:t>P</a:t>
            </a:r>
            <a:r>
              <a:rPr sz="1400" spc="-210" dirty="0">
                <a:solidFill>
                  <a:srgbClr val="FFFFFF"/>
                </a:solidFill>
                <a:latin typeface="Trebuchet MS"/>
                <a:cs typeface="Trebuchet MS"/>
              </a:rPr>
              <a:t> </a:t>
            </a:r>
            <a:r>
              <a:rPr sz="1400" dirty="0">
                <a:solidFill>
                  <a:srgbClr val="FFFFFF"/>
                </a:solidFill>
                <a:latin typeface="Trebuchet MS"/>
                <a:cs typeface="Trebuchet MS"/>
              </a:rPr>
              <a:t>E</a:t>
            </a:r>
            <a:r>
              <a:rPr sz="1400" spc="-204" dirty="0">
                <a:solidFill>
                  <a:srgbClr val="FFFFFF"/>
                </a:solidFill>
                <a:latin typeface="Trebuchet MS"/>
                <a:cs typeface="Trebuchet MS"/>
              </a:rPr>
              <a:t> </a:t>
            </a:r>
            <a:r>
              <a:rPr sz="1400" dirty="0">
                <a:solidFill>
                  <a:srgbClr val="FFFFFF"/>
                </a:solidFill>
                <a:latin typeface="Trebuchet MS"/>
                <a:cs typeface="Trebuchet MS"/>
              </a:rPr>
              <a:t>R</a:t>
            </a:r>
            <a:r>
              <a:rPr sz="1400" spc="-210" dirty="0">
                <a:solidFill>
                  <a:srgbClr val="FFFFFF"/>
                </a:solidFill>
                <a:latin typeface="Trebuchet MS"/>
                <a:cs typeface="Trebuchet MS"/>
              </a:rPr>
              <a:t> </a:t>
            </a:r>
            <a:r>
              <a:rPr sz="1400" spc="-10" dirty="0">
                <a:solidFill>
                  <a:srgbClr val="FFFFFF"/>
                </a:solidFill>
                <a:latin typeface="Trebuchet MS"/>
                <a:cs typeface="Trebuchet MS"/>
              </a:rPr>
              <a:t>F</a:t>
            </a:r>
            <a:r>
              <a:rPr sz="1400" spc="-215" dirty="0">
                <a:solidFill>
                  <a:srgbClr val="FFFFFF"/>
                </a:solidFill>
                <a:latin typeface="Trebuchet MS"/>
                <a:cs typeface="Trebuchet MS"/>
              </a:rPr>
              <a:t> </a:t>
            </a:r>
            <a:r>
              <a:rPr sz="1400" dirty="0">
                <a:solidFill>
                  <a:srgbClr val="FFFFFF"/>
                </a:solidFill>
                <a:latin typeface="Trebuchet MS"/>
                <a:cs typeface="Trebuchet MS"/>
              </a:rPr>
              <a:t>O</a:t>
            </a:r>
            <a:r>
              <a:rPr sz="1400" spc="-215" dirty="0">
                <a:solidFill>
                  <a:srgbClr val="FFFFFF"/>
                </a:solidFill>
                <a:latin typeface="Trebuchet MS"/>
                <a:cs typeface="Trebuchet MS"/>
              </a:rPr>
              <a:t> </a:t>
            </a:r>
            <a:r>
              <a:rPr sz="1400" dirty="0">
                <a:solidFill>
                  <a:srgbClr val="FFFFFF"/>
                </a:solidFill>
                <a:latin typeface="Trebuchet MS"/>
                <a:cs typeface="Trebuchet MS"/>
              </a:rPr>
              <a:t>R</a:t>
            </a:r>
            <a:r>
              <a:rPr sz="1400" spc="-225" dirty="0">
                <a:solidFill>
                  <a:srgbClr val="FFFFFF"/>
                </a:solidFill>
                <a:latin typeface="Trebuchet MS"/>
                <a:cs typeface="Trebuchet MS"/>
              </a:rPr>
              <a:t> </a:t>
            </a:r>
            <a:r>
              <a:rPr sz="1400" dirty="0">
                <a:solidFill>
                  <a:srgbClr val="FFFFFF"/>
                </a:solidFill>
                <a:latin typeface="Trebuchet MS"/>
                <a:cs typeface="Trebuchet MS"/>
              </a:rPr>
              <a:t>M</a:t>
            </a:r>
            <a:r>
              <a:rPr sz="1400" spc="-220" dirty="0">
                <a:solidFill>
                  <a:srgbClr val="FFFFFF"/>
                </a:solidFill>
                <a:latin typeface="Trebuchet MS"/>
                <a:cs typeface="Trebuchet MS"/>
              </a:rPr>
              <a:t> </a:t>
            </a:r>
            <a:r>
              <a:rPr sz="1400" dirty="0">
                <a:solidFill>
                  <a:srgbClr val="FFFFFF"/>
                </a:solidFill>
                <a:latin typeface="Trebuchet MS"/>
                <a:cs typeface="Trebuchet MS"/>
              </a:rPr>
              <a:t>A</a:t>
            </a:r>
            <a:r>
              <a:rPr sz="1400" spc="-220" dirty="0">
                <a:solidFill>
                  <a:srgbClr val="FFFFFF"/>
                </a:solidFill>
                <a:latin typeface="Trebuchet MS"/>
                <a:cs typeface="Trebuchet MS"/>
              </a:rPr>
              <a:t> </a:t>
            </a:r>
            <a:r>
              <a:rPr sz="1400" dirty="0">
                <a:solidFill>
                  <a:srgbClr val="FFFFFF"/>
                </a:solidFill>
                <a:latin typeface="Trebuchet MS"/>
                <a:cs typeface="Trebuchet MS"/>
              </a:rPr>
              <a:t>N</a:t>
            </a:r>
            <a:r>
              <a:rPr sz="1400" spc="-215" dirty="0">
                <a:solidFill>
                  <a:srgbClr val="FFFFFF"/>
                </a:solidFill>
                <a:latin typeface="Trebuchet MS"/>
                <a:cs typeface="Trebuchet MS"/>
              </a:rPr>
              <a:t> </a:t>
            </a:r>
            <a:r>
              <a:rPr sz="1400" dirty="0">
                <a:solidFill>
                  <a:srgbClr val="FFFFFF"/>
                </a:solidFill>
                <a:latin typeface="Trebuchet MS"/>
                <a:cs typeface="Trebuchet MS"/>
              </a:rPr>
              <a:t>C</a:t>
            </a:r>
            <a:r>
              <a:rPr sz="1400" spc="-220" dirty="0">
                <a:solidFill>
                  <a:srgbClr val="FFFFFF"/>
                </a:solidFill>
                <a:latin typeface="Trebuchet MS"/>
                <a:cs typeface="Trebuchet MS"/>
              </a:rPr>
              <a:t> </a:t>
            </a:r>
            <a:r>
              <a:rPr sz="1400" dirty="0">
                <a:solidFill>
                  <a:srgbClr val="FFFFFF"/>
                </a:solidFill>
                <a:latin typeface="Trebuchet MS"/>
                <a:cs typeface="Trebuchet MS"/>
              </a:rPr>
              <a:t>E</a:t>
            </a:r>
            <a:r>
              <a:rPr sz="1400" spc="360" dirty="0">
                <a:solidFill>
                  <a:srgbClr val="FFFFFF"/>
                </a:solidFill>
                <a:latin typeface="Trebuchet MS"/>
                <a:cs typeface="Trebuchet MS"/>
              </a:rPr>
              <a:t> </a:t>
            </a:r>
            <a:r>
              <a:rPr sz="1400" dirty="0">
                <a:solidFill>
                  <a:srgbClr val="FFFFFF"/>
                </a:solidFill>
                <a:latin typeface="Trebuchet MS"/>
                <a:cs typeface="Trebuchet MS"/>
              </a:rPr>
              <a:t>W</a:t>
            </a:r>
            <a:r>
              <a:rPr sz="1400" spc="-204" dirty="0">
                <a:solidFill>
                  <a:srgbClr val="FFFFFF"/>
                </a:solidFill>
                <a:latin typeface="Trebuchet MS"/>
                <a:cs typeface="Trebuchet MS"/>
              </a:rPr>
              <a:t> </a:t>
            </a:r>
            <a:r>
              <a:rPr sz="1400" dirty="0">
                <a:solidFill>
                  <a:srgbClr val="FFFFFF"/>
                </a:solidFill>
                <a:latin typeface="Trebuchet MS"/>
                <a:cs typeface="Trebuchet MS"/>
              </a:rPr>
              <a:t>O</a:t>
            </a:r>
            <a:r>
              <a:rPr sz="1400" spc="-210" dirty="0">
                <a:solidFill>
                  <a:srgbClr val="FFFFFF"/>
                </a:solidFill>
                <a:latin typeface="Trebuchet MS"/>
                <a:cs typeface="Trebuchet MS"/>
              </a:rPr>
              <a:t> </a:t>
            </a:r>
            <a:r>
              <a:rPr sz="1400" dirty="0">
                <a:solidFill>
                  <a:srgbClr val="FFFFFF"/>
                </a:solidFill>
                <a:latin typeface="Trebuchet MS"/>
                <a:cs typeface="Trebuchet MS"/>
              </a:rPr>
              <a:t>O</a:t>
            </a:r>
            <a:r>
              <a:rPr sz="1400" spc="-210" dirty="0">
                <a:solidFill>
                  <a:srgbClr val="FFFFFF"/>
                </a:solidFill>
                <a:latin typeface="Trebuchet MS"/>
                <a:cs typeface="Trebuchet MS"/>
              </a:rPr>
              <a:t> </a:t>
            </a:r>
            <a:r>
              <a:rPr sz="1400" spc="-10" dirty="0">
                <a:solidFill>
                  <a:srgbClr val="FFFFFF"/>
                </a:solidFill>
                <a:latin typeface="Trebuchet MS"/>
                <a:cs typeface="Trebuchet MS"/>
              </a:rPr>
              <a:t>D</a:t>
            </a:r>
            <a:r>
              <a:rPr sz="1400" spc="-195" dirty="0">
                <a:solidFill>
                  <a:srgbClr val="FFFFFF"/>
                </a:solidFill>
                <a:latin typeface="Trebuchet MS"/>
                <a:cs typeface="Trebuchet MS"/>
              </a:rPr>
              <a:t> </a:t>
            </a:r>
            <a:r>
              <a:rPr sz="1400" dirty="0">
                <a:solidFill>
                  <a:srgbClr val="FFFFFF"/>
                </a:solidFill>
                <a:latin typeface="Trebuchet MS"/>
                <a:cs typeface="Trebuchet MS"/>
              </a:rPr>
              <a:t>-</a:t>
            </a:r>
            <a:r>
              <a:rPr sz="1400" spc="-210" dirty="0">
                <a:solidFill>
                  <a:srgbClr val="FFFFFF"/>
                </a:solidFill>
                <a:latin typeface="Trebuchet MS"/>
                <a:cs typeface="Trebuchet MS"/>
              </a:rPr>
              <a:t> </a:t>
            </a:r>
            <a:r>
              <a:rPr sz="1400" dirty="0">
                <a:solidFill>
                  <a:srgbClr val="FFFFFF"/>
                </a:solidFill>
                <a:latin typeface="Trebuchet MS"/>
                <a:cs typeface="Trebuchet MS"/>
              </a:rPr>
              <a:t>P</a:t>
            </a:r>
            <a:r>
              <a:rPr sz="1400" spc="-225" dirty="0">
                <a:solidFill>
                  <a:srgbClr val="FFFFFF"/>
                </a:solidFill>
                <a:latin typeface="Trebuchet MS"/>
                <a:cs typeface="Trebuchet MS"/>
              </a:rPr>
              <a:t> </a:t>
            </a:r>
            <a:r>
              <a:rPr sz="1400" dirty="0">
                <a:solidFill>
                  <a:srgbClr val="FFFFFF"/>
                </a:solidFill>
                <a:latin typeface="Trebuchet MS"/>
                <a:cs typeface="Trebuchet MS"/>
              </a:rPr>
              <a:t>O</a:t>
            </a:r>
            <a:r>
              <a:rPr sz="1400" spc="-220" dirty="0">
                <a:solidFill>
                  <a:srgbClr val="FFFFFF"/>
                </a:solidFill>
                <a:latin typeface="Trebuchet MS"/>
                <a:cs typeface="Trebuchet MS"/>
              </a:rPr>
              <a:t> </a:t>
            </a:r>
            <a:r>
              <a:rPr sz="1400" dirty="0">
                <a:solidFill>
                  <a:srgbClr val="FFFFFF"/>
                </a:solidFill>
                <a:latin typeface="Trebuchet MS"/>
                <a:cs typeface="Trebuchet MS"/>
              </a:rPr>
              <a:t>LY</a:t>
            </a:r>
            <a:r>
              <a:rPr sz="1400" spc="-200" dirty="0">
                <a:solidFill>
                  <a:srgbClr val="FFFFFF"/>
                </a:solidFill>
                <a:latin typeface="Trebuchet MS"/>
                <a:cs typeface="Trebuchet MS"/>
              </a:rPr>
              <a:t> </a:t>
            </a:r>
            <a:r>
              <a:rPr sz="1400" dirty="0">
                <a:solidFill>
                  <a:srgbClr val="FFFFFF"/>
                </a:solidFill>
                <a:latin typeface="Trebuchet MS"/>
                <a:cs typeface="Trebuchet MS"/>
              </a:rPr>
              <a:t>M</a:t>
            </a:r>
            <a:r>
              <a:rPr sz="1400" spc="-220" dirty="0">
                <a:solidFill>
                  <a:srgbClr val="FFFFFF"/>
                </a:solidFill>
                <a:latin typeface="Trebuchet MS"/>
                <a:cs typeface="Trebuchet MS"/>
              </a:rPr>
              <a:t> </a:t>
            </a:r>
            <a:r>
              <a:rPr sz="1400" dirty="0">
                <a:solidFill>
                  <a:srgbClr val="FFFFFF"/>
                </a:solidFill>
                <a:latin typeface="Trebuchet MS"/>
                <a:cs typeface="Trebuchet MS"/>
              </a:rPr>
              <a:t>E</a:t>
            </a:r>
            <a:r>
              <a:rPr sz="1400" spc="-215" dirty="0">
                <a:solidFill>
                  <a:srgbClr val="FFFFFF"/>
                </a:solidFill>
                <a:latin typeface="Trebuchet MS"/>
                <a:cs typeface="Trebuchet MS"/>
              </a:rPr>
              <a:t> </a:t>
            </a:r>
            <a:r>
              <a:rPr sz="1400" dirty="0">
                <a:solidFill>
                  <a:srgbClr val="FFFFFF"/>
                </a:solidFill>
                <a:latin typeface="Trebuchet MS"/>
                <a:cs typeface="Trebuchet MS"/>
              </a:rPr>
              <a:t>R</a:t>
            </a:r>
            <a:r>
              <a:rPr sz="1400" spc="360" dirty="0">
                <a:solidFill>
                  <a:srgbClr val="FFFFFF"/>
                </a:solidFill>
                <a:latin typeface="Trebuchet MS"/>
                <a:cs typeface="Trebuchet MS"/>
              </a:rPr>
              <a:t> </a:t>
            </a:r>
            <a:r>
              <a:rPr sz="1400" dirty="0">
                <a:solidFill>
                  <a:srgbClr val="FFFFFF"/>
                </a:solidFill>
                <a:latin typeface="Trebuchet MS"/>
                <a:cs typeface="Trebuchet MS"/>
              </a:rPr>
              <a:t>C</a:t>
            </a:r>
            <a:r>
              <a:rPr sz="1400" spc="-210" dirty="0">
                <a:solidFill>
                  <a:srgbClr val="FFFFFF"/>
                </a:solidFill>
                <a:latin typeface="Trebuchet MS"/>
                <a:cs typeface="Trebuchet MS"/>
              </a:rPr>
              <a:t> </a:t>
            </a:r>
            <a:r>
              <a:rPr sz="1400" dirty="0">
                <a:solidFill>
                  <a:srgbClr val="FFFFFF"/>
                </a:solidFill>
                <a:latin typeface="Trebuchet MS"/>
                <a:cs typeface="Trebuchet MS"/>
              </a:rPr>
              <a:t>E</a:t>
            </a:r>
            <a:r>
              <a:rPr sz="1400" spc="-200" dirty="0">
                <a:solidFill>
                  <a:srgbClr val="FFFFFF"/>
                </a:solidFill>
                <a:latin typeface="Trebuchet MS"/>
                <a:cs typeface="Trebuchet MS"/>
              </a:rPr>
              <a:t> </a:t>
            </a:r>
            <a:r>
              <a:rPr sz="1400" spc="-10" dirty="0">
                <a:solidFill>
                  <a:srgbClr val="FFFFFF"/>
                </a:solidFill>
                <a:latin typeface="Trebuchet MS"/>
                <a:cs typeface="Trebuchet MS"/>
              </a:rPr>
              <a:t>L</a:t>
            </a:r>
            <a:r>
              <a:rPr sz="1400" spc="-215" dirty="0">
                <a:solidFill>
                  <a:srgbClr val="FFFFFF"/>
                </a:solidFill>
                <a:latin typeface="Trebuchet MS"/>
                <a:cs typeface="Trebuchet MS"/>
              </a:rPr>
              <a:t> </a:t>
            </a:r>
            <a:r>
              <a:rPr sz="1400" spc="-10" dirty="0">
                <a:solidFill>
                  <a:srgbClr val="FFFFFF"/>
                </a:solidFill>
                <a:latin typeface="Trebuchet MS"/>
                <a:cs typeface="Trebuchet MS"/>
              </a:rPr>
              <a:t>L</a:t>
            </a:r>
            <a:r>
              <a:rPr sz="1400" spc="-215" dirty="0">
                <a:solidFill>
                  <a:srgbClr val="FFFFFF"/>
                </a:solidFill>
                <a:latin typeface="Trebuchet MS"/>
                <a:cs typeface="Trebuchet MS"/>
              </a:rPr>
              <a:t> </a:t>
            </a:r>
            <a:r>
              <a:rPr sz="1400" spc="-10" dirty="0">
                <a:solidFill>
                  <a:srgbClr val="FFFFFF"/>
                </a:solidFill>
                <a:latin typeface="Trebuchet MS"/>
                <a:cs typeface="Trebuchet MS"/>
              </a:rPr>
              <a:t>U</a:t>
            </a:r>
            <a:r>
              <a:rPr sz="1400" spc="-210" dirty="0">
                <a:solidFill>
                  <a:srgbClr val="FFFFFF"/>
                </a:solidFill>
                <a:latin typeface="Trebuchet MS"/>
                <a:cs typeface="Trebuchet MS"/>
              </a:rPr>
              <a:t> </a:t>
            </a:r>
            <a:r>
              <a:rPr sz="1400" spc="-10" dirty="0">
                <a:solidFill>
                  <a:srgbClr val="FFFFFF"/>
                </a:solidFill>
                <a:latin typeface="Trebuchet MS"/>
                <a:cs typeface="Trebuchet MS"/>
              </a:rPr>
              <a:t>L</a:t>
            </a:r>
            <a:r>
              <a:rPr sz="1400" spc="-210" dirty="0">
                <a:solidFill>
                  <a:srgbClr val="FFFFFF"/>
                </a:solidFill>
                <a:latin typeface="Trebuchet MS"/>
                <a:cs typeface="Trebuchet MS"/>
              </a:rPr>
              <a:t> </a:t>
            </a:r>
            <a:r>
              <a:rPr sz="1400" dirty="0">
                <a:solidFill>
                  <a:srgbClr val="FFFFFF"/>
                </a:solidFill>
                <a:latin typeface="Trebuchet MS"/>
                <a:cs typeface="Trebuchet MS"/>
              </a:rPr>
              <a:t>O</a:t>
            </a:r>
            <a:r>
              <a:rPr sz="1400" spc="-220" dirty="0">
                <a:solidFill>
                  <a:srgbClr val="FFFFFF"/>
                </a:solidFill>
                <a:latin typeface="Trebuchet MS"/>
                <a:cs typeface="Trebuchet MS"/>
              </a:rPr>
              <a:t> </a:t>
            </a:r>
            <a:r>
              <a:rPr sz="1400" dirty="0">
                <a:solidFill>
                  <a:srgbClr val="FFFFFF"/>
                </a:solidFill>
                <a:latin typeface="Trebuchet MS"/>
                <a:cs typeface="Trebuchet MS"/>
              </a:rPr>
              <a:t>S</a:t>
            </a:r>
            <a:r>
              <a:rPr sz="1400" spc="-215" dirty="0">
                <a:solidFill>
                  <a:srgbClr val="FFFFFF"/>
                </a:solidFill>
                <a:latin typeface="Trebuchet MS"/>
                <a:cs typeface="Trebuchet MS"/>
              </a:rPr>
              <a:t> </a:t>
            </a:r>
            <a:r>
              <a:rPr sz="1400" dirty="0">
                <a:solidFill>
                  <a:srgbClr val="FFFFFF"/>
                </a:solidFill>
                <a:latin typeface="Trebuchet MS"/>
                <a:cs typeface="Trebuchet MS"/>
              </a:rPr>
              <a:t>E</a:t>
            </a:r>
            <a:r>
              <a:rPr sz="1400" spc="355" dirty="0">
                <a:solidFill>
                  <a:srgbClr val="FFFFFF"/>
                </a:solidFill>
                <a:latin typeface="Trebuchet MS"/>
                <a:cs typeface="Trebuchet MS"/>
              </a:rPr>
              <a:t> </a:t>
            </a:r>
            <a:r>
              <a:rPr sz="1400" dirty="0">
                <a:solidFill>
                  <a:srgbClr val="FFFFFF"/>
                </a:solidFill>
                <a:latin typeface="Trebuchet MS"/>
                <a:cs typeface="Trebuchet MS"/>
              </a:rPr>
              <a:t>P</a:t>
            </a:r>
            <a:r>
              <a:rPr sz="1400" spc="-225" dirty="0">
                <a:solidFill>
                  <a:srgbClr val="FFFFFF"/>
                </a:solidFill>
                <a:latin typeface="Trebuchet MS"/>
                <a:cs typeface="Trebuchet MS"/>
              </a:rPr>
              <a:t> </a:t>
            </a:r>
            <a:r>
              <a:rPr sz="1400" spc="-10" dirty="0">
                <a:solidFill>
                  <a:srgbClr val="FFFFFF"/>
                </a:solidFill>
                <a:latin typeface="Trebuchet MS"/>
                <a:cs typeface="Trebuchet MS"/>
              </a:rPr>
              <a:t>L</a:t>
            </a:r>
            <a:r>
              <a:rPr sz="1400" spc="-225" dirty="0">
                <a:solidFill>
                  <a:srgbClr val="FFFFFF"/>
                </a:solidFill>
                <a:latin typeface="Trebuchet MS"/>
                <a:cs typeface="Trebuchet MS"/>
              </a:rPr>
              <a:t> </a:t>
            </a:r>
            <a:r>
              <a:rPr sz="1400" dirty="0">
                <a:solidFill>
                  <a:srgbClr val="FFFFFF"/>
                </a:solidFill>
                <a:latin typeface="Trebuchet MS"/>
                <a:cs typeface="Trebuchet MS"/>
              </a:rPr>
              <a:t>A</a:t>
            </a:r>
            <a:r>
              <a:rPr sz="1400" spc="-215" dirty="0">
                <a:solidFill>
                  <a:srgbClr val="FFFFFF"/>
                </a:solidFill>
                <a:latin typeface="Trebuchet MS"/>
                <a:cs typeface="Trebuchet MS"/>
              </a:rPr>
              <a:t> </a:t>
            </a:r>
            <a:r>
              <a:rPr sz="1400" dirty="0">
                <a:solidFill>
                  <a:srgbClr val="FFFFFF"/>
                </a:solidFill>
                <a:latin typeface="Trebuchet MS"/>
                <a:cs typeface="Trebuchet MS"/>
              </a:rPr>
              <a:t>N</a:t>
            </a:r>
            <a:r>
              <a:rPr sz="1400" spc="-215" dirty="0">
                <a:solidFill>
                  <a:srgbClr val="FFFFFF"/>
                </a:solidFill>
                <a:latin typeface="Trebuchet MS"/>
                <a:cs typeface="Trebuchet MS"/>
              </a:rPr>
              <a:t> </a:t>
            </a:r>
            <a:r>
              <a:rPr sz="1400" dirty="0">
                <a:solidFill>
                  <a:srgbClr val="FFFFFF"/>
                </a:solidFill>
                <a:latin typeface="Trebuchet MS"/>
                <a:cs typeface="Trebuchet MS"/>
              </a:rPr>
              <a:t>K</a:t>
            </a:r>
            <a:r>
              <a:rPr sz="1400" spc="-225" dirty="0">
                <a:solidFill>
                  <a:srgbClr val="FFFFFF"/>
                </a:solidFill>
                <a:latin typeface="Trebuchet MS"/>
                <a:cs typeface="Trebuchet MS"/>
              </a:rPr>
              <a:t> </a:t>
            </a:r>
            <a:r>
              <a:rPr sz="1400" spc="-50" dirty="0">
                <a:solidFill>
                  <a:srgbClr val="FFFFFF"/>
                </a:solidFill>
                <a:latin typeface="Trebuchet MS"/>
                <a:cs typeface="Trebuchet MS"/>
              </a:rPr>
              <a:t>S</a:t>
            </a:r>
            <a:endParaRPr sz="1400">
              <a:latin typeface="Trebuchet MS"/>
              <a:cs typeface="Trebuchet MS"/>
            </a:endParaRPr>
          </a:p>
        </p:txBody>
      </p:sp>
    </p:spTree>
  </p:cSld>
  <p:clrMapOvr>
    <a:masterClrMapping/>
  </p:clrMapOvr>
  <p:transition spd="slow">
    <p:wheel spokes="1"/>
    <p:sndAc>
      <p:stSnd>
        <p:snd r:embed="rId2" name="click.wav"/>
      </p:stSnd>
    </p:sndAc>
  </p:transition>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descr="C:\Users\ADMIN\Desktop\New folder (2)\pictures\90853fc32502cab3dbeee53d394264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24" y="2000251"/>
            <a:ext cx="7555992" cy="6012502"/>
          </a:xfrm>
          <a:prstGeom prst="rect">
            <a:avLst/>
          </a:prstGeom>
          <a:noFill/>
          <a:extLst>
            <a:ext uri="{909E8E84-426E-40DD-AFC4-6F175D3DCCD1}">
              <a14:hiddenFill xmlns:a14="http://schemas.microsoft.com/office/drawing/2010/main">
                <a:solidFill>
                  <a:srgbClr val="FFFFFF"/>
                </a:solidFill>
              </a14:hiddenFill>
            </a:ext>
          </a:extLst>
        </p:spPr>
      </p:pic>
      <p:grpSp>
        <p:nvGrpSpPr>
          <p:cNvPr id="2" name="object 2"/>
          <p:cNvGrpSpPr/>
          <p:nvPr/>
        </p:nvGrpSpPr>
        <p:grpSpPr>
          <a:xfrm>
            <a:off x="153238" y="-111310"/>
            <a:ext cx="7403262" cy="10611314"/>
            <a:chOff x="152730" y="0"/>
            <a:chExt cx="7403262" cy="10611314"/>
          </a:xfrm>
        </p:grpSpPr>
        <p:pic>
          <p:nvPicPr>
            <p:cNvPr id="4" name="object 4"/>
            <p:cNvPicPr/>
            <p:nvPr/>
          </p:nvPicPr>
          <p:blipFill>
            <a:blip r:embed="rId4" cstate="print"/>
            <a:stretch>
              <a:fillRect/>
            </a:stretch>
          </p:blipFill>
          <p:spPr>
            <a:xfrm>
              <a:off x="3778250" y="0"/>
              <a:ext cx="3777742" cy="3710558"/>
            </a:xfrm>
            <a:prstGeom prst="rect">
              <a:avLst/>
            </a:prstGeom>
          </p:spPr>
        </p:pic>
        <p:sp>
          <p:nvSpPr>
            <p:cNvPr id="5" name="object 5"/>
            <p:cNvSpPr/>
            <p:nvPr/>
          </p:nvSpPr>
          <p:spPr>
            <a:xfrm>
              <a:off x="152730" y="8283760"/>
              <a:ext cx="7251065" cy="2327554"/>
            </a:xfrm>
            <a:custGeom>
              <a:avLst/>
              <a:gdLst/>
              <a:ahLst/>
              <a:cxnLst/>
              <a:rect l="l" t="t" r="r" b="b"/>
              <a:pathLst>
                <a:path w="7251065" h="2478404">
                  <a:moveTo>
                    <a:pt x="7251065" y="0"/>
                  </a:moveTo>
                  <a:lnTo>
                    <a:pt x="0" y="0"/>
                  </a:lnTo>
                  <a:lnTo>
                    <a:pt x="0" y="2478404"/>
                  </a:lnTo>
                  <a:lnTo>
                    <a:pt x="7251065" y="2478404"/>
                  </a:lnTo>
                  <a:lnTo>
                    <a:pt x="7251065" y="0"/>
                  </a:lnTo>
                  <a:close/>
                </a:path>
              </a:pathLst>
            </a:custGeom>
            <a:solidFill>
              <a:srgbClr val="A6A6A6">
                <a:alpha val="76077"/>
              </a:srgbClr>
            </a:solidFill>
          </p:spPr>
          <p:txBody>
            <a:bodyPr wrap="square" lIns="0" tIns="0" rIns="0" bIns="0" rtlCol="0"/>
            <a:lstStyle/>
            <a:p>
              <a:endParaRPr/>
            </a:p>
          </p:txBody>
        </p:sp>
        <p:sp>
          <p:nvSpPr>
            <p:cNvPr id="6" name="object 6"/>
            <p:cNvSpPr/>
            <p:nvPr/>
          </p:nvSpPr>
          <p:spPr>
            <a:xfrm>
              <a:off x="152730" y="8283760"/>
              <a:ext cx="7251065" cy="2327554"/>
            </a:xfrm>
            <a:custGeom>
              <a:avLst/>
              <a:gdLst/>
              <a:ahLst/>
              <a:cxnLst/>
              <a:rect l="l" t="t" r="r" b="b"/>
              <a:pathLst>
                <a:path w="7251065" h="2478404">
                  <a:moveTo>
                    <a:pt x="0" y="2478404"/>
                  </a:moveTo>
                  <a:lnTo>
                    <a:pt x="7251065" y="2478404"/>
                  </a:lnTo>
                  <a:lnTo>
                    <a:pt x="7251065" y="0"/>
                  </a:lnTo>
                  <a:lnTo>
                    <a:pt x="0" y="0"/>
                  </a:lnTo>
                  <a:lnTo>
                    <a:pt x="0" y="2478404"/>
                  </a:lnTo>
                  <a:close/>
                </a:path>
              </a:pathLst>
            </a:custGeom>
            <a:ln w="12700">
              <a:solidFill>
                <a:srgbClr val="172C51"/>
              </a:solidFill>
            </a:ln>
          </p:spPr>
          <p:txBody>
            <a:bodyPr wrap="square" lIns="0" tIns="0" rIns="0" bIns="0" rtlCol="0"/>
            <a:lstStyle/>
            <a:p>
              <a:endParaRPr/>
            </a:p>
          </p:txBody>
        </p:sp>
      </p:grpSp>
      <p:sp>
        <p:nvSpPr>
          <p:cNvPr id="7" name="object 7"/>
          <p:cNvSpPr txBox="1"/>
          <p:nvPr/>
        </p:nvSpPr>
        <p:spPr>
          <a:xfrm>
            <a:off x="328170" y="8254506"/>
            <a:ext cx="6921500" cy="2199705"/>
          </a:xfrm>
          <a:prstGeom prst="rect">
            <a:avLst/>
          </a:prstGeom>
        </p:spPr>
        <p:txBody>
          <a:bodyPr vert="horz" wrap="square" lIns="0" tIns="13335" rIns="0" bIns="0" rtlCol="0">
            <a:spAutoFit/>
          </a:bodyPr>
          <a:lstStyle/>
          <a:p>
            <a:pPr marR="9525" algn="just">
              <a:lnSpc>
                <a:spcPct val="111000"/>
              </a:lnSpc>
              <a:spcBef>
                <a:spcPts val="105"/>
              </a:spcBef>
            </a:pPr>
            <a:r>
              <a:rPr sz="1600" spc="50" dirty="0">
                <a:latin typeface="Tahoma"/>
                <a:cs typeface="Tahoma"/>
              </a:rPr>
              <a:t>Our</a:t>
            </a:r>
            <a:r>
              <a:rPr sz="1600" spc="5" dirty="0">
                <a:latin typeface="Tahoma"/>
                <a:cs typeface="Tahoma"/>
              </a:rPr>
              <a:t>  </a:t>
            </a:r>
            <a:r>
              <a:rPr sz="1600" dirty="0">
                <a:latin typeface="Tahoma"/>
                <a:cs typeface="Tahoma"/>
              </a:rPr>
              <a:t>Stemwud</a:t>
            </a:r>
            <a:r>
              <a:rPr sz="1600" spc="385" dirty="0">
                <a:latin typeface="Tahoma"/>
                <a:cs typeface="Tahoma"/>
              </a:rPr>
              <a:t> </a:t>
            </a:r>
            <a:r>
              <a:rPr sz="1600" spc="70" dirty="0">
                <a:latin typeface="Tahoma"/>
                <a:cs typeface="Tahoma"/>
              </a:rPr>
              <a:t>Wood</a:t>
            </a:r>
            <a:r>
              <a:rPr sz="1600" spc="35" dirty="0">
                <a:latin typeface="Tahoma"/>
                <a:cs typeface="Tahoma"/>
              </a:rPr>
              <a:t>  </a:t>
            </a:r>
            <a:r>
              <a:rPr sz="1600" spc="55" dirty="0">
                <a:latin typeface="Tahoma"/>
                <a:cs typeface="Tahoma"/>
              </a:rPr>
              <a:t>Plastic</a:t>
            </a:r>
            <a:r>
              <a:rPr sz="1600" dirty="0">
                <a:latin typeface="Tahoma"/>
                <a:cs typeface="Tahoma"/>
              </a:rPr>
              <a:t>  </a:t>
            </a:r>
            <a:r>
              <a:rPr sz="1600" spc="85" dirty="0">
                <a:latin typeface="Tahoma"/>
                <a:cs typeface="Tahoma"/>
              </a:rPr>
              <a:t>Composite</a:t>
            </a:r>
            <a:r>
              <a:rPr sz="1600" spc="25" dirty="0">
                <a:latin typeface="Tahoma"/>
                <a:cs typeface="Tahoma"/>
              </a:rPr>
              <a:t>  </a:t>
            </a:r>
            <a:r>
              <a:rPr sz="1600" spc="114" dirty="0">
                <a:latin typeface="Tahoma"/>
                <a:cs typeface="Tahoma"/>
              </a:rPr>
              <a:t>Co-</a:t>
            </a:r>
            <a:r>
              <a:rPr sz="1600" spc="95" dirty="0">
                <a:latin typeface="Tahoma"/>
                <a:cs typeface="Tahoma"/>
              </a:rPr>
              <a:t>extruded</a:t>
            </a:r>
            <a:r>
              <a:rPr sz="1600" spc="30" dirty="0">
                <a:latin typeface="Tahoma"/>
                <a:cs typeface="Tahoma"/>
              </a:rPr>
              <a:t>  </a:t>
            </a:r>
            <a:r>
              <a:rPr sz="1600" spc="90" dirty="0">
                <a:latin typeface="Tahoma"/>
                <a:cs typeface="Tahoma"/>
              </a:rPr>
              <a:t>Louver</a:t>
            </a:r>
            <a:r>
              <a:rPr sz="1600" spc="25" dirty="0">
                <a:latin typeface="Tahoma"/>
                <a:cs typeface="Tahoma"/>
              </a:rPr>
              <a:t>  </a:t>
            </a:r>
            <a:r>
              <a:rPr sz="1600" spc="50" dirty="0">
                <a:latin typeface="Tahoma"/>
                <a:cs typeface="Tahoma"/>
              </a:rPr>
              <a:t>boards </a:t>
            </a:r>
            <a:r>
              <a:rPr sz="1600" spc="60" dirty="0">
                <a:latin typeface="Tahoma"/>
                <a:cs typeface="Tahoma"/>
              </a:rPr>
              <a:t>provide</a:t>
            </a:r>
            <a:r>
              <a:rPr sz="1600" spc="330" dirty="0">
                <a:latin typeface="Tahoma"/>
                <a:cs typeface="Tahoma"/>
              </a:rPr>
              <a:t> </a:t>
            </a:r>
            <a:r>
              <a:rPr sz="1600" dirty="0">
                <a:latin typeface="Tahoma"/>
                <a:cs typeface="Tahoma"/>
              </a:rPr>
              <a:t>a</a:t>
            </a:r>
            <a:r>
              <a:rPr sz="1600" spc="305" dirty="0">
                <a:latin typeface="Tahoma"/>
                <a:cs typeface="Tahoma"/>
              </a:rPr>
              <a:t> </a:t>
            </a:r>
            <a:r>
              <a:rPr sz="1600" spc="55" dirty="0">
                <a:latin typeface="Tahoma"/>
                <a:cs typeface="Tahoma"/>
              </a:rPr>
              <a:t>natural-</a:t>
            </a:r>
            <a:r>
              <a:rPr sz="1600" spc="45" dirty="0">
                <a:latin typeface="Tahoma"/>
                <a:cs typeface="Tahoma"/>
              </a:rPr>
              <a:t>looking,</a:t>
            </a:r>
            <a:r>
              <a:rPr sz="1600" spc="300" dirty="0">
                <a:latin typeface="Tahoma"/>
                <a:cs typeface="Tahoma"/>
              </a:rPr>
              <a:t> </a:t>
            </a:r>
            <a:r>
              <a:rPr sz="1600" spc="70" dirty="0">
                <a:latin typeface="Tahoma"/>
                <a:cs typeface="Tahoma"/>
              </a:rPr>
              <a:t>long</a:t>
            </a:r>
            <a:r>
              <a:rPr sz="1600" spc="370" dirty="0">
                <a:latin typeface="Tahoma"/>
                <a:cs typeface="Tahoma"/>
              </a:rPr>
              <a:t> </a:t>
            </a:r>
            <a:r>
              <a:rPr sz="1600" spc="50" dirty="0">
                <a:latin typeface="Tahoma"/>
                <a:cs typeface="Tahoma"/>
              </a:rPr>
              <a:t>lasting</a:t>
            </a:r>
            <a:r>
              <a:rPr sz="1600" spc="320" dirty="0">
                <a:latin typeface="Tahoma"/>
                <a:cs typeface="Tahoma"/>
              </a:rPr>
              <a:t> </a:t>
            </a:r>
            <a:r>
              <a:rPr sz="1600" spc="80" dirty="0">
                <a:latin typeface="Tahoma"/>
                <a:cs typeface="Tahoma"/>
              </a:rPr>
              <a:t>and</a:t>
            </a:r>
            <a:r>
              <a:rPr sz="1600" spc="380" dirty="0">
                <a:latin typeface="Tahoma"/>
                <a:cs typeface="Tahoma"/>
              </a:rPr>
              <a:t> </a:t>
            </a:r>
            <a:r>
              <a:rPr sz="1600" dirty="0">
                <a:latin typeface="Tahoma"/>
                <a:cs typeface="Tahoma"/>
              </a:rPr>
              <a:t>easy</a:t>
            </a:r>
            <a:r>
              <a:rPr sz="1600" spc="245" dirty="0">
                <a:latin typeface="Tahoma"/>
                <a:cs typeface="Tahoma"/>
              </a:rPr>
              <a:t> </a:t>
            </a:r>
            <a:r>
              <a:rPr sz="1600" dirty="0">
                <a:latin typeface="Tahoma"/>
                <a:cs typeface="Tahoma"/>
              </a:rPr>
              <a:t>to</a:t>
            </a:r>
            <a:r>
              <a:rPr sz="1600" spc="290" dirty="0">
                <a:latin typeface="Tahoma"/>
                <a:cs typeface="Tahoma"/>
              </a:rPr>
              <a:t> </a:t>
            </a:r>
            <a:r>
              <a:rPr sz="1600" spc="90" dirty="0">
                <a:latin typeface="Tahoma"/>
                <a:cs typeface="Tahoma"/>
              </a:rPr>
              <a:t>maintain</a:t>
            </a:r>
            <a:r>
              <a:rPr sz="1600" spc="350" dirty="0">
                <a:latin typeface="Tahoma"/>
                <a:cs typeface="Tahoma"/>
              </a:rPr>
              <a:t> </a:t>
            </a:r>
            <a:r>
              <a:rPr sz="1600" spc="75" dirty="0">
                <a:latin typeface="Tahoma"/>
                <a:cs typeface="Tahoma"/>
              </a:rPr>
              <a:t>low-</a:t>
            </a:r>
            <a:r>
              <a:rPr sz="1600" spc="-20" dirty="0">
                <a:latin typeface="Tahoma"/>
                <a:cs typeface="Tahoma"/>
              </a:rPr>
              <a:t>slip </a:t>
            </a:r>
            <a:r>
              <a:rPr sz="1600" dirty="0">
                <a:latin typeface="Tahoma"/>
                <a:cs typeface="Tahoma"/>
              </a:rPr>
              <a:t>surface</a:t>
            </a:r>
            <a:r>
              <a:rPr sz="1600" spc="15" dirty="0">
                <a:latin typeface="Tahoma"/>
                <a:cs typeface="Tahoma"/>
              </a:rPr>
              <a:t>  </a:t>
            </a:r>
            <a:r>
              <a:rPr sz="1600" dirty="0">
                <a:latin typeface="Tahoma"/>
                <a:cs typeface="Tahoma"/>
              </a:rPr>
              <a:t>for</a:t>
            </a:r>
            <a:r>
              <a:rPr sz="1600" spc="445" dirty="0">
                <a:latin typeface="Tahoma"/>
                <a:cs typeface="Tahoma"/>
              </a:rPr>
              <a:t> </a:t>
            </a:r>
            <a:r>
              <a:rPr sz="1600" spc="75" dirty="0">
                <a:latin typeface="Tahoma"/>
                <a:cs typeface="Tahoma"/>
              </a:rPr>
              <a:t>outdoor</a:t>
            </a:r>
            <a:r>
              <a:rPr sz="1600" spc="45" dirty="0">
                <a:latin typeface="Tahoma"/>
                <a:cs typeface="Tahoma"/>
              </a:rPr>
              <a:t>  </a:t>
            </a:r>
            <a:r>
              <a:rPr sz="1600" dirty="0">
                <a:latin typeface="Tahoma"/>
                <a:cs typeface="Tahoma"/>
              </a:rPr>
              <a:t>areas.</a:t>
            </a:r>
            <a:r>
              <a:rPr sz="1600" spc="455" dirty="0">
                <a:latin typeface="Tahoma"/>
                <a:cs typeface="Tahoma"/>
              </a:rPr>
              <a:t> </a:t>
            </a:r>
            <a:r>
              <a:rPr sz="1600" dirty="0">
                <a:latin typeface="Tahoma"/>
                <a:cs typeface="Tahoma"/>
              </a:rPr>
              <a:t>Exterior</a:t>
            </a:r>
            <a:r>
              <a:rPr sz="1600" spc="20" dirty="0">
                <a:latin typeface="Tahoma"/>
                <a:cs typeface="Tahoma"/>
              </a:rPr>
              <a:t>  </a:t>
            </a:r>
            <a:r>
              <a:rPr sz="1600" dirty="0">
                <a:latin typeface="Tahoma"/>
                <a:cs typeface="Tahoma"/>
              </a:rPr>
              <a:t>facade</a:t>
            </a:r>
            <a:r>
              <a:rPr sz="1600" spc="25" dirty="0">
                <a:latin typeface="Tahoma"/>
                <a:cs typeface="Tahoma"/>
              </a:rPr>
              <a:t>  </a:t>
            </a:r>
            <a:r>
              <a:rPr sz="1600" dirty="0">
                <a:latin typeface="Tahoma"/>
                <a:cs typeface="Tahoma"/>
              </a:rPr>
              <a:t>cladding,</a:t>
            </a:r>
            <a:r>
              <a:rPr sz="1600" spc="15" dirty="0">
                <a:latin typeface="Tahoma"/>
                <a:cs typeface="Tahoma"/>
              </a:rPr>
              <a:t>  </a:t>
            </a:r>
            <a:r>
              <a:rPr sz="1600" dirty="0">
                <a:latin typeface="Tahoma"/>
                <a:cs typeface="Tahoma"/>
              </a:rPr>
              <a:t>ceiling</a:t>
            </a:r>
            <a:r>
              <a:rPr sz="1600" spc="15" dirty="0">
                <a:latin typeface="Tahoma"/>
                <a:cs typeface="Tahoma"/>
              </a:rPr>
              <a:t>  </a:t>
            </a:r>
            <a:r>
              <a:rPr sz="1600" dirty="0">
                <a:latin typeface="Tahoma"/>
                <a:cs typeface="Tahoma"/>
              </a:rPr>
              <a:t>and</a:t>
            </a:r>
            <a:r>
              <a:rPr sz="1600" spc="15" dirty="0">
                <a:latin typeface="Tahoma"/>
                <a:cs typeface="Tahoma"/>
              </a:rPr>
              <a:t>  </a:t>
            </a:r>
            <a:r>
              <a:rPr sz="1600" spc="-10" dirty="0">
                <a:latin typeface="Tahoma"/>
                <a:cs typeface="Tahoma"/>
              </a:rPr>
              <a:t>gates </a:t>
            </a:r>
            <a:r>
              <a:rPr sz="1600" spc="65" dirty="0">
                <a:latin typeface="Tahoma"/>
                <a:cs typeface="Tahoma"/>
              </a:rPr>
              <a:t>can</a:t>
            </a:r>
            <a:r>
              <a:rPr sz="1600" spc="114" dirty="0">
                <a:latin typeface="Tahoma"/>
                <a:cs typeface="Tahoma"/>
              </a:rPr>
              <a:t> </a:t>
            </a:r>
            <a:r>
              <a:rPr sz="1600" dirty="0">
                <a:latin typeface="Tahoma"/>
                <a:cs typeface="Tahoma"/>
              </a:rPr>
              <a:t>all</a:t>
            </a:r>
            <a:r>
              <a:rPr sz="1600" spc="95" dirty="0">
                <a:latin typeface="Tahoma"/>
                <a:cs typeface="Tahoma"/>
              </a:rPr>
              <a:t> </a:t>
            </a:r>
            <a:r>
              <a:rPr sz="1600" spc="75" dirty="0">
                <a:latin typeface="Tahoma"/>
                <a:cs typeface="Tahoma"/>
              </a:rPr>
              <a:t>benefit</a:t>
            </a:r>
            <a:r>
              <a:rPr sz="1600" spc="130" dirty="0">
                <a:latin typeface="Tahoma"/>
                <a:cs typeface="Tahoma"/>
              </a:rPr>
              <a:t> </a:t>
            </a:r>
            <a:r>
              <a:rPr sz="1600" dirty="0">
                <a:latin typeface="Tahoma"/>
                <a:cs typeface="Tahoma"/>
              </a:rPr>
              <a:t>from</a:t>
            </a:r>
            <a:r>
              <a:rPr sz="1600" spc="285" dirty="0">
                <a:latin typeface="Tahoma"/>
                <a:cs typeface="Tahoma"/>
              </a:rPr>
              <a:t> </a:t>
            </a:r>
            <a:r>
              <a:rPr sz="1600" spc="55" dirty="0">
                <a:latin typeface="Tahoma"/>
                <a:cs typeface="Tahoma"/>
              </a:rPr>
              <a:t>our</a:t>
            </a:r>
            <a:r>
              <a:rPr sz="1600" spc="170" dirty="0">
                <a:latin typeface="Tahoma"/>
                <a:cs typeface="Tahoma"/>
              </a:rPr>
              <a:t> </a:t>
            </a:r>
            <a:r>
              <a:rPr sz="1600" spc="40" dirty="0">
                <a:latin typeface="Tahoma"/>
                <a:cs typeface="Tahoma"/>
              </a:rPr>
              <a:t>Louvers.</a:t>
            </a:r>
            <a:endParaRPr sz="1600" dirty="0">
              <a:latin typeface="Tahoma"/>
              <a:cs typeface="Tahoma"/>
            </a:endParaRPr>
          </a:p>
          <a:p>
            <a:pPr marR="5080" algn="just">
              <a:lnSpc>
                <a:spcPct val="110900"/>
              </a:lnSpc>
              <a:spcBef>
                <a:spcPts val="5"/>
              </a:spcBef>
            </a:pPr>
            <a:r>
              <a:rPr sz="1600" dirty="0">
                <a:latin typeface="Tahoma"/>
                <a:cs typeface="Tahoma"/>
              </a:rPr>
              <a:t>Our</a:t>
            </a:r>
            <a:r>
              <a:rPr sz="1600" spc="5" dirty="0">
                <a:latin typeface="Tahoma"/>
                <a:cs typeface="Tahoma"/>
              </a:rPr>
              <a:t>  </a:t>
            </a:r>
            <a:r>
              <a:rPr sz="1600" spc="45" dirty="0">
                <a:latin typeface="Tahoma"/>
                <a:cs typeface="Tahoma"/>
              </a:rPr>
              <a:t>Stemwud</a:t>
            </a:r>
            <a:r>
              <a:rPr sz="1600" dirty="0">
                <a:latin typeface="Tahoma"/>
                <a:cs typeface="Tahoma"/>
              </a:rPr>
              <a:t>  </a:t>
            </a:r>
            <a:r>
              <a:rPr sz="1600" spc="50" dirty="0">
                <a:latin typeface="Tahoma"/>
                <a:cs typeface="Tahoma"/>
              </a:rPr>
              <a:t>Louvers</a:t>
            </a:r>
            <a:r>
              <a:rPr sz="1600" spc="15" dirty="0">
                <a:latin typeface="Tahoma"/>
                <a:cs typeface="Tahoma"/>
              </a:rPr>
              <a:t>  </a:t>
            </a:r>
            <a:r>
              <a:rPr sz="1600" dirty="0">
                <a:latin typeface="Tahoma"/>
                <a:cs typeface="Tahoma"/>
              </a:rPr>
              <a:t>boards</a:t>
            </a:r>
            <a:r>
              <a:rPr sz="1600" spc="490" dirty="0">
                <a:latin typeface="Tahoma"/>
                <a:cs typeface="Tahoma"/>
              </a:rPr>
              <a:t> </a:t>
            </a:r>
            <a:r>
              <a:rPr sz="1600" dirty="0">
                <a:latin typeface="Tahoma"/>
                <a:cs typeface="Tahoma"/>
              </a:rPr>
              <a:t>feature</a:t>
            </a:r>
            <a:r>
              <a:rPr sz="1600" spc="434" dirty="0">
                <a:latin typeface="Tahoma"/>
                <a:cs typeface="Tahoma"/>
              </a:rPr>
              <a:t> </a:t>
            </a:r>
            <a:r>
              <a:rPr sz="1600" dirty="0">
                <a:latin typeface="Tahoma"/>
                <a:cs typeface="Tahoma"/>
              </a:rPr>
              <a:t>a</a:t>
            </a:r>
            <a:r>
              <a:rPr sz="1600" spc="434" dirty="0">
                <a:latin typeface="Tahoma"/>
                <a:cs typeface="Tahoma"/>
              </a:rPr>
              <a:t> </a:t>
            </a:r>
            <a:r>
              <a:rPr sz="1600" dirty="0">
                <a:latin typeface="Tahoma"/>
                <a:cs typeface="Tahoma"/>
              </a:rPr>
              <a:t>hollow</a:t>
            </a:r>
            <a:r>
              <a:rPr sz="1600" spc="125" dirty="0">
                <a:latin typeface="Tahoma"/>
                <a:cs typeface="Tahoma"/>
              </a:rPr>
              <a:t>  </a:t>
            </a:r>
            <a:r>
              <a:rPr sz="1600" dirty="0">
                <a:latin typeface="Tahoma"/>
                <a:cs typeface="Tahoma"/>
              </a:rPr>
              <a:t>core</a:t>
            </a:r>
            <a:r>
              <a:rPr sz="1600" spc="425" dirty="0">
                <a:latin typeface="Tahoma"/>
                <a:cs typeface="Tahoma"/>
              </a:rPr>
              <a:t> </a:t>
            </a:r>
            <a:r>
              <a:rPr sz="1600" dirty="0">
                <a:latin typeface="Tahoma"/>
                <a:cs typeface="Tahoma"/>
              </a:rPr>
              <a:t>construction</a:t>
            </a:r>
            <a:r>
              <a:rPr sz="1600" spc="5" dirty="0">
                <a:latin typeface="Tahoma"/>
                <a:cs typeface="Tahoma"/>
              </a:rPr>
              <a:t>  </a:t>
            </a:r>
            <a:r>
              <a:rPr sz="1600" spc="-25" dirty="0">
                <a:latin typeface="Tahoma"/>
                <a:cs typeface="Tahoma"/>
              </a:rPr>
              <a:t>and </a:t>
            </a:r>
            <a:r>
              <a:rPr sz="1600" dirty="0">
                <a:latin typeface="Tahoma"/>
                <a:cs typeface="Tahoma"/>
              </a:rPr>
              <a:t>are</a:t>
            </a:r>
            <a:r>
              <a:rPr sz="1600" spc="405" dirty="0">
                <a:latin typeface="Tahoma"/>
                <a:cs typeface="Tahoma"/>
              </a:rPr>
              <a:t> </a:t>
            </a:r>
            <a:r>
              <a:rPr sz="1600" dirty="0">
                <a:latin typeface="Tahoma"/>
                <a:cs typeface="Tahoma"/>
              </a:rPr>
              <a:t>suitable</a:t>
            </a:r>
            <a:r>
              <a:rPr sz="1600" spc="475" dirty="0">
                <a:latin typeface="Tahoma"/>
                <a:cs typeface="Tahoma"/>
              </a:rPr>
              <a:t> </a:t>
            </a:r>
            <a:r>
              <a:rPr sz="1600" dirty="0">
                <a:latin typeface="Tahoma"/>
                <a:cs typeface="Tahoma"/>
              </a:rPr>
              <a:t>for</a:t>
            </a:r>
            <a:r>
              <a:rPr sz="1600" spc="409" dirty="0">
                <a:latin typeface="Tahoma"/>
                <a:cs typeface="Tahoma"/>
              </a:rPr>
              <a:t> </a:t>
            </a:r>
            <a:r>
              <a:rPr sz="1600" spc="50" dirty="0">
                <a:latin typeface="Tahoma"/>
                <a:cs typeface="Tahoma"/>
              </a:rPr>
              <a:t>domestic</a:t>
            </a:r>
            <a:r>
              <a:rPr sz="1600" spc="495" dirty="0">
                <a:latin typeface="Tahoma"/>
                <a:cs typeface="Tahoma"/>
              </a:rPr>
              <a:t> </a:t>
            </a:r>
            <a:r>
              <a:rPr sz="1600" dirty="0">
                <a:latin typeface="Tahoma"/>
                <a:cs typeface="Tahoma"/>
              </a:rPr>
              <a:t>and</a:t>
            </a:r>
            <a:r>
              <a:rPr sz="1600" spc="5" dirty="0">
                <a:latin typeface="Tahoma"/>
                <a:cs typeface="Tahoma"/>
              </a:rPr>
              <a:t>  </a:t>
            </a:r>
            <a:r>
              <a:rPr sz="1600" spc="60" dirty="0">
                <a:latin typeface="Tahoma"/>
                <a:cs typeface="Tahoma"/>
              </a:rPr>
              <a:t>commercial</a:t>
            </a:r>
            <a:r>
              <a:rPr sz="1600" spc="490" dirty="0">
                <a:latin typeface="Tahoma"/>
                <a:cs typeface="Tahoma"/>
              </a:rPr>
              <a:t> </a:t>
            </a:r>
            <a:r>
              <a:rPr sz="1600" dirty="0">
                <a:latin typeface="Tahoma"/>
                <a:cs typeface="Tahoma"/>
              </a:rPr>
              <a:t>use.</a:t>
            </a:r>
            <a:r>
              <a:rPr sz="1600" spc="409" dirty="0">
                <a:latin typeface="Tahoma"/>
                <a:cs typeface="Tahoma"/>
              </a:rPr>
              <a:t> </a:t>
            </a:r>
            <a:r>
              <a:rPr sz="1600" dirty="0">
                <a:latin typeface="Tahoma"/>
                <a:cs typeface="Tahoma"/>
              </a:rPr>
              <a:t>They</a:t>
            </a:r>
            <a:r>
              <a:rPr sz="1600" spc="420" dirty="0">
                <a:latin typeface="Tahoma"/>
                <a:cs typeface="Tahoma"/>
              </a:rPr>
              <a:t> </a:t>
            </a:r>
            <a:r>
              <a:rPr sz="1600" dirty="0">
                <a:latin typeface="Tahoma"/>
                <a:cs typeface="Tahoma"/>
              </a:rPr>
              <a:t>are</a:t>
            </a:r>
            <a:r>
              <a:rPr sz="1600" spc="415" dirty="0">
                <a:latin typeface="Tahoma"/>
                <a:cs typeface="Tahoma"/>
              </a:rPr>
              <a:t> </a:t>
            </a:r>
            <a:r>
              <a:rPr sz="1600" dirty="0">
                <a:latin typeface="Tahoma"/>
                <a:cs typeface="Tahoma"/>
              </a:rPr>
              <a:t>an</a:t>
            </a:r>
            <a:r>
              <a:rPr sz="1600" spc="440" dirty="0">
                <a:latin typeface="Tahoma"/>
                <a:cs typeface="Tahoma"/>
              </a:rPr>
              <a:t> </a:t>
            </a:r>
            <a:r>
              <a:rPr sz="1600" spc="-10" dirty="0">
                <a:latin typeface="Tahoma"/>
                <a:cs typeface="Tahoma"/>
              </a:rPr>
              <a:t>attractive </a:t>
            </a:r>
            <a:r>
              <a:rPr sz="1600" spc="60" dirty="0">
                <a:latin typeface="Tahoma"/>
                <a:cs typeface="Tahoma"/>
              </a:rPr>
              <a:t>modern</a:t>
            </a:r>
            <a:r>
              <a:rPr sz="1600" spc="409" dirty="0">
                <a:latin typeface="Tahoma"/>
                <a:cs typeface="Tahoma"/>
              </a:rPr>
              <a:t> </a:t>
            </a:r>
            <a:r>
              <a:rPr sz="1600" dirty="0">
                <a:latin typeface="Tahoma"/>
                <a:cs typeface="Tahoma"/>
              </a:rPr>
              <a:t>alternative</a:t>
            </a:r>
            <a:r>
              <a:rPr sz="1600" spc="345" dirty="0">
                <a:latin typeface="Tahoma"/>
                <a:cs typeface="Tahoma"/>
              </a:rPr>
              <a:t> </a:t>
            </a:r>
            <a:r>
              <a:rPr sz="1600" dirty="0">
                <a:latin typeface="Tahoma"/>
                <a:cs typeface="Tahoma"/>
              </a:rPr>
              <a:t>to</a:t>
            </a:r>
            <a:r>
              <a:rPr sz="1600" spc="365" dirty="0">
                <a:latin typeface="Tahoma"/>
                <a:cs typeface="Tahoma"/>
              </a:rPr>
              <a:t> </a:t>
            </a:r>
            <a:r>
              <a:rPr sz="1600" dirty="0">
                <a:latin typeface="Tahoma"/>
                <a:cs typeface="Tahoma"/>
              </a:rPr>
              <a:t>traditional</a:t>
            </a:r>
            <a:r>
              <a:rPr sz="1600" spc="375" dirty="0">
                <a:latin typeface="Tahoma"/>
                <a:cs typeface="Tahoma"/>
              </a:rPr>
              <a:t> </a:t>
            </a:r>
            <a:r>
              <a:rPr sz="1600" dirty="0">
                <a:latin typeface="Tahoma"/>
                <a:cs typeface="Tahoma"/>
              </a:rPr>
              <a:t>timber</a:t>
            </a:r>
            <a:r>
              <a:rPr sz="1600" spc="380" dirty="0">
                <a:latin typeface="Tahoma"/>
                <a:cs typeface="Tahoma"/>
              </a:rPr>
              <a:t> </a:t>
            </a:r>
            <a:r>
              <a:rPr sz="1600" dirty="0">
                <a:latin typeface="Tahoma"/>
                <a:cs typeface="Tahoma"/>
              </a:rPr>
              <a:t>boards</a:t>
            </a:r>
            <a:r>
              <a:rPr sz="1600" spc="365" dirty="0">
                <a:latin typeface="Tahoma"/>
                <a:cs typeface="Tahoma"/>
              </a:rPr>
              <a:t> </a:t>
            </a:r>
            <a:r>
              <a:rPr sz="1600" dirty="0">
                <a:latin typeface="Tahoma"/>
                <a:cs typeface="Tahoma"/>
              </a:rPr>
              <a:t>that</a:t>
            </a:r>
            <a:r>
              <a:rPr sz="1600" spc="365" dirty="0">
                <a:latin typeface="Tahoma"/>
                <a:cs typeface="Tahoma"/>
              </a:rPr>
              <a:t> </a:t>
            </a:r>
            <a:r>
              <a:rPr sz="1600" dirty="0">
                <a:latin typeface="Tahoma"/>
                <a:cs typeface="Tahoma"/>
              </a:rPr>
              <a:t>can</a:t>
            </a:r>
            <a:r>
              <a:rPr sz="1600" spc="360" dirty="0">
                <a:latin typeface="Tahoma"/>
                <a:cs typeface="Tahoma"/>
              </a:rPr>
              <a:t> </a:t>
            </a:r>
            <a:r>
              <a:rPr sz="1600" dirty="0">
                <a:latin typeface="Tahoma"/>
                <a:cs typeface="Tahoma"/>
              </a:rPr>
              <a:t>split</a:t>
            </a:r>
            <a:r>
              <a:rPr sz="1600" spc="355" dirty="0">
                <a:latin typeface="Tahoma"/>
                <a:cs typeface="Tahoma"/>
              </a:rPr>
              <a:t> </a:t>
            </a:r>
            <a:r>
              <a:rPr sz="1600" dirty="0">
                <a:latin typeface="Tahoma"/>
                <a:cs typeface="Tahoma"/>
              </a:rPr>
              <a:t>and</a:t>
            </a:r>
            <a:r>
              <a:rPr sz="1600" spc="395" dirty="0">
                <a:latin typeface="Tahoma"/>
                <a:cs typeface="Tahoma"/>
              </a:rPr>
              <a:t> </a:t>
            </a:r>
            <a:r>
              <a:rPr sz="1600" spc="-20" dirty="0">
                <a:latin typeface="Tahoma"/>
                <a:cs typeface="Tahoma"/>
              </a:rPr>
              <a:t>warp </a:t>
            </a:r>
            <a:r>
              <a:rPr sz="1600" dirty="0">
                <a:latin typeface="Tahoma"/>
                <a:cs typeface="Tahoma"/>
              </a:rPr>
              <a:t>and</a:t>
            </a:r>
            <a:r>
              <a:rPr sz="1600" spc="190" dirty="0">
                <a:latin typeface="Tahoma"/>
                <a:cs typeface="Tahoma"/>
              </a:rPr>
              <a:t> </a:t>
            </a:r>
            <a:r>
              <a:rPr sz="1600" spc="-10" dirty="0">
                <a:latin typeface="Tahoma"/>
                <a:cs typeface="Tahoma"/>
              </a:rPr>
              <a:t>require</a:t>
            </a:r>
            <a:r>
              <a:rPr sz="1600" spc="110" dirty="0">
                <a:latin typeface="Tahoma"/>
                <a:cs typeface="Tahoma"/>
              </a:rPr>
              <a:t> </a:t>
            </a:r>
            <a:r>
              <a:rPr sz="1600" dirty="0">
                <a:latin typeface="Tahoma"/>
                <a:cs typeface="Tahoma"/>
              </a:rPr>
              <a:t>expensive</a:t>
            </a:r>
            <a:r>
              <a:rPr sz="1600" spc="325" dirty="0">
                <a:latin typeface="Tahoma"/>
                <a:cs typeface="Tahoma"/>
              </a:rPr>
              <a:t> </a:t>
            </a:r>
            <a:r>
              <a:rPr sz="1600" dirty="0">
                <a:latin typeface="Tahoma"/>
                <a:cs typeface="Tahoma"/>
              </a:rPr>
              <a:t>on-going</a:t>
            </a:r>
            <a:r>
              <a:rPr sz="1600" spc="340" dirty="0">
                <a:latin typeface="Tahoma"/>
                <a:cs typeface="Tahoma"/>
              </a:rPr>
              <a:t> </a:t>
            </a:r>
            <a:r>
              <a:rPr sz="1600" dirty="0">
                <a:latin typeface="Tahoma"/>
                <a:cs typeface="Tahoma"/>
              </a:rPr>
              <a:t>rot-prevention</a:t>
            </a:r>
            <a:r>
              <a:rPr sz="1600" spc="320" dirty="0">
                <a:latin typeface="Tahoma"/>
                <a:cs typeface="Tahoma"/>
              </a:rPr>
              <a:t> </a:t>
            </a:r>
            <a:r>
              <a:rPr sz="1600" spc="-10" dirty="0">
                <a:latin typeface="Tahoma"/>
                <a:cs typeface="Tahoma"/>
              </a:rPr>
              <a:t>treatment.</a:t>
            </a:r>
            <a:endParaRPr sz="1600" dirty="0">
              <a:latin typeface="Tahoma"/>
              <a:cs typeface="Tahoma"/>
            </a:endParaRPr>
          </a:p>
        </p:txBody>
      </p:sp>
      <p:sp>
        <p:nvSpPr>
          <p:cNvPr id="8" name="object 8"/>
          <p:cNvSpPr txBox="1"/>
          <p:nvPr/>
        </p:nvSpPr>
        <p:spPr>
          <a:xfrm>
            <a:off x="7249668" y="10262723"/>
            <a:ext cx="128905" cy="289823"/>
          </a:xfrm>
          <a:prstGeom prst="rect">
            <a:avLst/>
          </a:prstGeom>
        </p:spPr>
        <p:txBody>
          <a:bodyPr vert="horz" wrap="square" lIns="0" tIns="12700" rIns="0" bIns="0" rtlCol="0">
            <a:spAutoFit/>
          </a:bodyPr>
          <a:lstStyle/>
          <a:p>
            <a:pPr>
              <a:lnSpc>
                <a:spcPct val="100000"/>
              </a:lnSpc>
              <a:spcBef>
                <a:spcPts val="100"/>
              </a:spcBef>
            </a:pPr>
            <a:r>
              <a:rPr sz="1800" spc="-50" dirty="0">
                <a:solidFill>
                  <a:srgbClr val="6FAC46"/>
                </a:solidFill>
                <a:latin typeface="Calibri"/>
                <a:cs typeface="Calibri"/>
              </a:rPr>
              <a:t>9</a:t>
            </a:r>
            <a:endParaRPr sz="1800">
              <a:latin typeface="Calibri"/>
              <a:cs typeface="Calibri"/>
            </a:endParaRPr>
          </a:p>
        </p:txBody>
      </p:sp>
      <p:grpSp>
        <p:nvGrpSpPr>
          <p:cNvPr id="9" name="object 3"/>
          <p:cNvGrpSpPr/>
          <p:nvPr/>
        </p:nvGrpSpPr>
        <p:grpSpPr>
          <a:xfrm>
            <a:off x="0" y="-11417"/>
            <a:ext cx="570230" cy="2347913"/>
            <a:chOff x="3987800" y="-432369"/>
            <a:chExt cx="570230" cy="2347912"/>
          </a:xfrm>
        </p:grpSpPr>
        <p:sp>
          <p:nvSpPr>
            <p:cNvPr id="11" name="object 5"/>
            <p:cNvSpPr/>
            <p:nvPr/>
          </p:nvSpPr>
          <p:spPr>
            <a:xfrm>
              <a:off x="3987800" y="-432052"/>
              <a:ext cx="570230" cy="2347595"/>
            </a:xfrm>
            <a:custGeom>
              <a:avLst/>
              <a:gdLst/>
              <a:ahLst/>
              <a:cxnLst/>
              <a:rect l="l" t="t" r="r" b="b"/>
              <a:pathLst>
                <a:path w="570230" h="2347595">
                  <a:moveTo>
                    <a:pt x="569620" y="0"/>
                  </a:moveTo>
                  <a:lnTo>
                    <a:pt x="0" y="0"/>
                  </a:lnTo>
                  <a:lnTo>
                    <a:pt x="0" y="2347340"/>
                  </a:lnTo>
                  <a:lnTo>
                    <a:pt x="189877" y="1564894"/>
                  </a:lnTo>
                  <a:lnTo>
                    <a:pt x="189877" y="189864"/>
                  </a:lnTo>
                  <a:lnTo>
                    <a:pt x="523544" y="189864"/>
                  </a:lnTo>
                  <a:lnTo>
                    <a:pt x="569620" y="0"/>
                  </a:lnTo>
                  <a:close/>
                </a:path>
              </a:pathLst>
            </a:custGeom>
            <a:solidFill>
              <a:srgbClr val="6FAC46"/>
            </a:solidFill>
          </p:spPr>
          <p:txBody>
            <a:bodyPr wrap="square" lIns="0" tIns="0" rIns="0" bIns="0" rtlCol="0"/>
            <a:lstStyle/>
            <a:p>
              <a:endParaRPr/>
            </a:p>
          </p:txBody>
        </p:sp>
        <p:sp>
          <p:nvSpPr>
            <p:cNvPr id="12" name="object 6"/>
            <p:cNvSpPr/>
            <p:nvPr/>
          </p:nvSpPr>
          <p:spPr>
            <a:xfrm>
              <a:off x="3987800" y="-432369"/>
              <a:ext cx="570230" cy="2347595"/>
            </a:xfrm>
            <a:custGeom>
              <a:avLst/>
              <a:gdLst/>
              <a:ahLst/>
              <a:cxnLst/>
              <a:rect l="l" t="t" r="r" b="b"/>
              <a:pathLst>
                <a:path w="570230" h="2347595">
                  <a:moveTo>
                    <a:pt x="0" y="0"/>
                  </a:moveTo>
                  <a:lnTo>
                    <a:pt x="569620" y="0"/>
                  </a:lnTo>
                  <a:lnTo>
                    <a:pt x="523544" y="189864"/>
                  </a:lnTo>
                  <a:lnTo>
                    <a:pt x="189877" y="189864"/>
                  </a:lnTo>
                  <a:lnTo>
                    <a:pt x="189877" y="1564894"/>
                  </a:lnTo>
                  <a:lnTo>
                    <a:pt x="0" y="2347340"/>
                  </a:lnTo>
                  <a:lnTo>
                    <a:pt x="0" y="0"/>
                  </a:lnTo>
                  <a:close/>
                </a:path>
              </a:pathLst>
            </a:custGeom>
            <a:ln w="12700">
              <a:solidFill>
                <a:srgbClr val="2B4618"/>
              </a:solidFill>
            </a:ln>
          </p:spPr>
          <p:txBody>
            <a:bodyPr wrap="square" lIns="0" tIns="0" rIns="0" bIns="0" rtlCol="0"/>
            <a:lstStyle/>
            <a:p>
              <a:endParaRPr/>
            </a:p>
          </p:txBody>
        </p:sp>
      </p:grpSp>
      <p:grpSp>
        <p:nvGrpSpPr>
          <p:cNvPr id="13" name="object 8"/>
          <p:cNvGrpSpPr/>
          <p:nvPr/>
        </p:nvGrpSpPr>
        <p:grpSpPr>
          <a:xfrm>
            <a:off x="6964044" y="8193278"/>
            <a:ext cx="598805" cy="2513330"/>
            <a:chOff x="6964044" y="8193278"/>
            <a:chExt cx="598805" cy="2513330"/>
          </a:xfrm>
        </p:grpSpPr>
        <p:sp>
          <p:nvSpPr>
            <p:cNvPr id="14" name="object 9"/>
            <p:cNvSpPr/>
            <p:nvPr/>
          </p:nvSpPr>
          <p:spPr>
            <a:xfrm>
              <a:off x="6970394" y="8199628"/>
              <a:ext cx="586105" cy="2500630"/>
            </a:xfrm>
            <a:custGeom>
              <a:avLst/>
              <a:gdLst/>
              <a:ahLst/>
              <a:cxnLst/>
              <a:rect l="l" t="t" r="r" b="b"/>
              <a:pathLst>
                <a:path w="586104" h="2500629">
                  <a:moveTo>
                    <a:pt x="586104" y="0"/>
                  </a:moveTo>
                  <a:lnTo>
                    <a:pt x="390778" y="833374"/>
                  </a:lnTo>
                  <a:lnTo>
                    <a:pt x="390778" y="2304770"/>
                  </a:lnTo>
                  <a:lnTo>
                    <a:pt x="45847" y="2304770"/>
                  </a:lnTo>
                  <a:lnTo>
                    <a:pt x="0" y="2500121"/>
                  </a:lnTo>
                  <a:lnTo>
                    <a:pt x="586104" y="2500121"/>
                  </a:lnTo>
                  <a:lnTo>
                    <a:pt x="586104" y="0"/>
                  </a:lnTo>
                  <a:close/>
                </a:path>
              </a:pathLst>
            </a:custGeom>
            <a:solidFill>
              <a:srgbClr val="6FAC46"/>
            </a:solidFill>
          </p:spPr>
          <p:txBody>
            <a:bodyPr wrap="square" lIns="0" tIns="0" rIns="0" bIns="0" rtlCol="0"/>
            <a:lstStyle/>
            <a:p>
              <a:endParaRPr/>
            </a:p>
          </p:txBody>
        </p:sp>
        <p:sp>
          <p:nvSpPr>
            <p:cNvPr id="15" name="object 10"/>
            <p:cNvSpPr/>
            <p:nvPr/>
          </p:nvSpPr>
          <p:spPr>
            <a:xfrm>
              <a:off x="6970394" y="8199628"/>
              <a:ext cx="586105" cy="2500630"/>
            </a:xfrm>
            <a:custGeom>
              <a:avLst/>
              <a:gdLst/>
              <a:ahLst/>
              <a:cxnLst/>
              <a:rect l="l" t="t" r="r" b="b"/>
              <a:pathLst>
                <a:path w="586104" h="2500629">
                  <a:moveTo>
                    <a:pt x="586104" y="2500121"/>
                  </a:moveTo>
                  <a:lnTo>
                    <a:pt x="0" y="2500121"/>
                  </a:lnTo>
                  <a:lnTo>
                    <a:pt x="45847" y="2304770"/>
                  </a:lnTo>
                  <a:lnTo>
                    <a:pt x="390778" y="2304770"/>
                  </a:lnTo>
                  <a:lnTo>
                    <a:pt x="390778" y="833374"/>
                  </a:lnTo>
                  <a:lnTo>
                    <a:pt x="586104" y="0"/>
                  </a:lnTo>
                  <a:lnTo>
                    <a:pt x="586104" y="2500121"/>
                  </a:lnTo>
                  <a:close/>
                </a:path>
              </a:pathLst>
            </a:custGeom>
            <a:ln w="12700">
              <a:solidFill>
                <a:srgbClr val="2B4618"/>
              </a:solidFill>
            </a:ln>
          </p:spPr>
          <p:txBody>
            <a:bodyPr wrap="square" lIns="0" tIns="0" rIns="0" bIns="0" rtlCol="0"/>
            <a:lstStyle/>
            <a:p>
              <a:endParaRPr/>
            </a:p>
          </p:txBody>
        </p:sp>
      </p:grpSp>
    </p:spTree>
  </p:cSld>
  <p:clrMapOvr>
    <a:masterClrMapping/>
  </p:clrMapOvr>
  <p:transition spd="slow">
    <p:wheel spokes="1"/>
    <p:sndAc>
      <p:stSnd>
        <p:snd r:embed="rId2" name="click.wav"/>
      </p:stSnd>
    </p:sndAc>
  </p:transition>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6" name="object 8"/>
          <p:cNvPicPr/>
          <p:nvPr/>
        </p:nvPicPr>
        <p:blipFill>
          <a:blip r:embed="rId3" cstate="print"/>
          <a:stretch>
            <a:fillRect/>
          </a:stretch>
        </p:blipFill>
        <p:spPr>
          <a:xfrm>
            <a:off x="6632075" y="2843694"/>
            <a:ext cx="923925" cy="7856577"/>
          </a:xfrm>
          <a:prstGeom prst="rect">
            <a:avLst/>
          </a:prstGeom>
        </p:spPr>
      </p:pic>
      <p:pic>
        <p:nvPicPr>
          <p:cNvPr id="2" name="object 2"/>
          <p:cNvPicPr/>
          <p:nvPr/>
        </p:nvPicPr>
        <p:blipFill>
          <a:blip r:embed="rId4" cstate="print"/>
          <a:stretch>
            <a:fillRect/>
          </a:stretch>
        </p:blipFill>
        <p:spPr>
          <a:xfrm>
            <a:off x="487976" y="301347"/>
            <a:ext cx="1877209" cy="1378730"/>
          </a:xfrm>
          <a:prstGeom prst="rect">
            <a:avLst/>
          </a:prstGeom>
        </p:spPr>
      </p:pic>
      <p:graphicFrame>
        <p:nvGraphicFramePr>
          <p:cNvPr id="3" name="object 3"/>
          <p:cNvGraphicFramePr>
            <a:graphicFrameLocks noGrp="1"/>
          </p:cNvGraphicFramePr>
          <p:nvPr>
            <p:extLst>
              <p:ext uri="{D42A27DB-BD31-4B8C-83A1-F6EECF244321}">
                <p14:modId xmlns:p14="http://schemas.microsoft.com/office/powerpoint/2010/main" val="198993597"/>
              </p:ext>
            </p:extLst>
          </p:nvPr>
        </p:nvGraphicFramePr>
        <p:xfrm>
          <a:off x="1903473" y="9331131"/>
          <a:ext cx="3078354" cy="907414"/>
        </p:xfrm>
        <a:graphic>
          <a:graphicData uri="http://schemas.openxmlformats.org/drawingml/2006/table">
            <a:tbl>
              <a:tblPr firstRow="1" bandRow="1">
                <a:tableStyleId>{2D5ABB26-0587-4C30-8999-92F81FD0307C}</a:tableStyleId>
              </a:tblPr>
              <a:tblGrid>
                <a:gridCol w="1539177">
                  <a:extLst>
                    <a:ext uri="{9D8B030D-6E8A-4147-A177-3AD203B41FA5}">
                      <a16:colId xmlns:a16="http://schemas.microsoft.com/office/drawing/2014/main" val="20000"/>
                    </a:ext>
                  </a:extLst>
                </a:gridCol>
                <a:gridCol w="1539177">
                  <a:extLst>
                    <a:ext uri="{9D8B030D-6E8A-4147-A177-3AD203B41FA5}">
                      <a16:colId xmlns:a16="http://schemas.microsoft.com/office/drawing/2014/main" val="20001"/>
                    </a:ext>
                  </a:extLst>
                </a:gridCol>
              </a:tblGrid>
              <a:tr h="302724">
                <a:tc>
                  <a:txBody>
                    <a:bodyPr/>
                    <a:lstStyle/>
                    <a:p>
                      <a:pPr marR="36195" algn="ctr">
                        <a:lnSpc>
                          <a:spcPct val="100000"/>
                        </a:lnSpc>
                        <a:spcBef>
                          <a:spcPts val="220"/>
                        </a:spcBef>
                      </a:pPr>
                      <a:r>
                        <a:rPr lang="en-US" sz="1400" spc="80" dirty="0">
                          <a:latin typeface="Times New Roman" panose="02020603050405020304" pitchFamily="18" charset="0"/>
                          <a:cs typeface="Times New Roman" panose="02020603050405020304" pitchFamily="18" charset="0"/>
                        </a:rPr>
                        <a:t>Area Per Panel</a:t>
                      </a:r>
                      <a:endParaRPr sz="1400" dirty="0">
                        <a:latin typeface="Times New Roman" panose="02020603050405020304" pitchFamily="18" charset="0"/>
                        <a:cs typeface="Times New Roman" panose="02020603050405020304" pitchFamily="18" charset="0"/>
                      </a:endParaRPr>
                    </a:p>
                  </a:txBody>
                  <a:tcPr marL="0" marR="0" marT="27941" marB="0" anchor="ctr">
                    <a:lnL w="9525">
                      <a:solidFill>
                        <a:srgbClr val="787878"/>
                      </a:solidFill>
                      <a:prstDash val="solid"/>
                    </a:lnL>
                    <a:lnR w="9525">
                      <a:solidFill>
                        <a:srgbClr val="787878"/>
                      </a:solidFill>
                      <a:prstDash val="solid"/>
                    </a:lnR>
                    <a:lnT w="9525">
                      <a:solidFill>
                        <a:srgbClr val="787878"/>
                      </a:solidFill>
                      <a:prstDash val="solid"/>
                    </a:lnT>
                    <a:lnB w="9525">
                      <a:solidFill>
                        <a:srgbClr val="787878"/>
                      </a:solidFill>
                      <a:prstDash val="solid"/>
                    </a:lnB>
                  </a:tcPr>
                </a:tc>
                <a:tc>
                  <a:txBody>
                    <a:bodyPr/>
                    <a:lstStyle/>
                    <a:p>
                      <a:pPr marL="409575">
                        <a:lnSpc>
                          <a:spcPct val="100000"/>
                        </a:lnSpc>
                        <a:spcBef>
                          <a:spcPts val="220"/>
                        </a:spcBef>
                      </a:pPr>
                      <a:r>
                        <a:rPr lang="en-US" sz="1400" spc="-20" dirty="0">
                          <a:latin typeface="Times New Roman" panose="02020603050405020304" pitchFamily="18" charset="0"/>
                          <a:cs typeface="Times New Roman" panose="02020603050405020304" pitchFamily="18" charset="0"/>
                        </a:rPr>
                        <a:t>  6.84 </a:t>
                      </a:r>
                      <a:r>
                        <a:rPr lang="en-US" sz="1400" spc="-20" dirty="0" err="1">
                          <a:latin typeface="Times New Roman" panose="02020603050405020304" pitchFamily="18" charset="0"/>
                          <a:cs typeface="Times New Roman" panose="02020603050405020304" pitchFamily="18" charset="0"/>
                        </a:rPr>
                        <a:t>Sqft</a:t>
                      </a:r>
                      <a:endParaRPr sz="1400" dirty="0">
                        <a:latin typeface="Times New Roman" panose="02020603050405020304" pitchFamily="18" charset="0"/>
                        <a:cs typeface="Times New Roman" panose="02020603050405020304" pitchFamily="18" charset="0"/>
                      </a:endParaRPr>
                    </a:p>
                  </a:txBody>
                  <a:tcPr marL="0" marR="0" marT="27941" marB="0" anchor="ctr">
                    <a:lnL w="9525">
                      <a:solidFill>
                        <a:srgbClr val="787878"/>
                      </a:solidFill>
                      <a:prstDash val="solid"/>
                    </a:lnL>
                    <a:lnR w="9525">
                      <a:solidFill>
                        <a:srgbClr val="787878"/>
                      </a:solidFill>
                      <a:prstDash val="solid"/>
                    </a:lnR>
                    <a:lnT w="9525">
                      <a:solidFill>
                        <a:srgbClr val="787878"/>
                      </a:solidFill>
                      <a:prstDash val="solid"/>
                    </a:lnT>
                    <a:lnB w="9525">
                      <a:solidFill>
                        <a:srgbClr val="787878"/>
                      </a:solidFill>
                      <a:prstDash val="solid"/>
                    </a:lnB>
                  </a:tcPr>
                </a:tc>
                <a:extLst>
                  <a:ext uri="{0D108BD9-81ED-4DB2-BD59-A6C34878D82A}">
                    <a16:rowId xmlns:a16="http://schemas.microsoft.com/office/drawing/2014/main" val="10000"/>
                  </a:ext>
                </a:extLst>
              </a:tr>
              <a:tr h="301966">
                <a:tc>
                  <a:txBody>
                    <a:bodyPr/>
                    <a:lstStyle/>
                    <a:p>
                      <a:pPr marR="34925" algn="ctr">
                        <a:lnSpc>
                          <a:spcPts val="1185"/>
                        </a:lnSpc>
                      </a:pPr>
                      <a:r>
                        <a:rPr lang="en-US" sz="1400" spc="80" dirty="0">
                          <a:latin typeface="Times New Roman" panose="02020603050405020304" pitchFamily="18" charset="0"/>
                          <a:cs typeface="Times New Roman" panose="02020603050405020304" pitchFamily="18" charset="0"/>
                        </a:rPr>
                        <a:t>Area Per Pack</a:t>
                      </a:r>
                      <a:endParaRPr sz="1400" dirty="0">
                        <a:latin typeface="Times New Roman" panose="02020603050405020304" pitchFamily="18" charset="0"/>
                        <a:cs typeface="Times New Roman" panose="02020603050405020304" pitchFamily="18" charset="0"/>
                      </a:endParaRPr>
                    </a:p>
                  </a:txBody>
                  <a:tcPr marL="0" marR="0" marT="0" marB="0" anchor="ctr">
                    <a:lnL w="9525">
                      <a:solidFill>
                        <a:srgbClr val="787878"/>
                      </a:solidFill>
                      <a:prstDash val="solid"/>
                    </a:lnL>
                    <a:lnR w="9525">
                      <a:solidFill>
                        <a:srgbClr val="787878"/>
                      </a:solidFill>
                      <a:prstDash val="solid"/>
                    </a:lnR>
                    <a:lnT w="9525">
                      <a:solidFill>
                        <a:srgbClr val="787878"/>
                      </a:solidFill>
                      <a:prstDash val="solid"/>
                    </a:lnT>
                    <a:lnB w="9525">
                      <a:solidFill>
                        <a:srgbClr val="787878"/>
                      </a:solidFill>
                      <a:prstDash val="solid"/>
                    </a:lnB>
                  </a:tcPr>
                </a:tc>
                <a:tc>
                  <a:txBody>
                    <a:bodyPr/>
                    <a:lstStyle/>
                    <a:p>
                      <a:pPr marL="368300">
                        <a:lnSpc>
                          <a:spcPct val="100000"/>
                        </a:lnSpc>
                        <a:spcBef>
                          <a:spcPts val="220"/>
                        </a:spcBef>
                      </a:pPr>
                      <a:r>
                        <a:rPr lang="en-US" sz="1400" dirty="0">
                          <a:latin typeface="Times New Roman" panose="02020603050405020304" pitchFamily="18" charset="0"/>
                          <a:cs typeface="Times New Roman" panose="02020603050405020304" pitchFamily="18" charset="0"/>
                        </a:rPr>
                        <a:t> 34.20 </a:t>
                      </a:r>
                      <a:r>
                        <a:rPr lang="en-US" sz="1400" dirty="0" err="1">
                          <a:latin typeface="Times New Roman" panose="02020603050405020304" pitchFamily="18" charset="0"/>
                          <a:cs typeface="Times New Roman" panose="02020603050405020304" pitchFamily="18" charset="0"/>
                        </a:rPr>
                        <a:t>Sqft</a:t>
                      </a:r>
                      <a:endParaRPr sz="1400" dirty="0">
                        <a:latin typeface="Times New Roman" panose="02020603050405020304" pitchFamily="18" charset="0"/>
                        <a:cs typeface="Times New Roman" panose="02020603050405020304" pitchFamily="18" charset="0"/>
                      </a:endParaRPr>
                    </a:p>
                  </a:txBody>
                  <a:tcPr marL="0" marR="0" marT="27941" marB="0" anchor="ctr">
                    <a:lnL w="9525">
                      <a:solidFill>
                        <a:srgbClr val="787878"/>
                      </a:solidFill>
                      <a:prstDash val="solid"/>
                    </a:lnL>
                    <a:lnR w="9525">
                      <a:solidFill>
                        <a:srgbClr val="787878"/>
                      </a:solidFill>
                      <a:prstDash val="solid"/>
                    </a:lnR>
                    <a:lnT w="9525">
                      <a:solidFill>
                        <a:srgbClr val="787878"/>
                      </a:solidFill>
                      <a:prstDash val="solid"/>
                    </a:lnT>
                    <a:lnB w="9525">
                      <a:solidFill>
                        <a:srgbClr val="787878"/>
                      </a:solidFill>
                      <a:prstDash val="solid"/>
                    </a:lnB>
                  </a:tcPr>
                </a:tc>
                <a:extLst>
                  <a:ext uri="{0D108BD9-81ED-4DB2-BD59-A6C34878D82A}">
                    <a16:rowId xmlns:a16="http://schemas.microsoft.com/office/drawing/2014/main" val="10001"/>
                  </a:ext>
                </a:extLst>
              </a:tr>
              <a:tr h="302724">
                <a:tc>
                  <a:txBody>
                    <a:bodyPr/>
                    <a:lstStyle/>
                    <a:p>
                      <a:pPr marR="33020" algn="ctr">
                        <a:lnSpc>
                          <a:spcPts val="1185"/>
                        </a:lnSpc>
                      </a:pPr>
                      <a:r>
                        <a:rPr lang="en-US" sz="1400" spc="70" dirty="0">
                          <a:latin typeface="Times New Roman" panose="02020603050405020304" pitchFamily="18" charset="0"/>
                          <a:cs typeface="Times New Roman" panose="02020603050405020304" pitchFamily="18" charset="0"/>
                        </a:rPr>
                        <a:t>Pcs per Pack</a:t>
                      </a:r>
                      <a:endParaRPr sz="1400" dirty="0">
                        <a:latin typeface="Times New Roman" panose="02020603050405020304" pitchFamily="18" charset="0"/>
                        <a:cs typeface="Times New Roman" panose="02020603050405020304" pitchFamily="18" charset="0"/>
                      </a:endParaRPr>
                    </a:p>
                  </a:txBody>
                  <a:tcPr marL="0" marR="0" marT="0" marB="0" anchor="ctr">
                    <a:lnL w="9525">
                      <a:solidFill>
                        <a:srgbClr val="787878"/>
                      </a:solidFill>
                      <a:prstDash val="solid"/>
                    </a:lnL>
                    <a:lnR w="9525">
                      <a:solidFill>
                        <a:srgbClr val="787878"/>
                      </a:solidFill>
                      <a:prstDash val="solid"/>
                    </a:lnR>
                    <a:lnT w="9525">
                      <a:solidFill>
                        <a:srgbClr val="787878"/>
                      </a:solidFill>
                      <a:prstDash val="solid"/>
                    </a:lnT>
                    <a:lnB w="9525">
                      <a:solidFill>
                        <a:srgbClr val="787878"/>
                      </a:solidFill>
                      <a:prstDash val="solid"/>
                    </a:lnB>
                  </a:tcPr>
                </a:tc>
                <a:tc>
                  <a:txBody>
                    <a:bodyPr/>
                    <a:lstStyle/>
                    <a:p>
                      <a:pPr marL="15240" algn="ctr">
                        <a:lnSpc>
                          <a:spcPct val="100000"/>
                        </a:lnSpc>
                        <a:spcBef>
                          <a:spcPts val="235"/>
                        </a:spcBef>
                      </a:pPr>
                      <a:r>
                        <a:rPr lang="en-US" sz="1400" dirty="0">
                          <a:latin typeface="Times New Roman" panose="02020603050405020304" pitchFamily="18" charset="0"/>
                          <a:cs typeface="Times New Roman" panose="02020603050405020304" pitchFamily="18" charset="0"/>
                        </a:rPr>
                        <a:t>5 Pcs</a:t>
                      </a:r>
                      <a:endParaRPr sz="1400" dirty="0">
                        <a:latin typeface="Times New Roman" panose="02020603050405020304" pitchFamily="18" charset="0"/>
                        <a:cs typeface="Times New Roman" panose="02020603050405020304" pitchFamily="18" charset="0"/>
                      </a:endParaRPr>
                    </a:p>
                  </a:txBody>
                  <a:tcPr marL="0" marR="0" marT="29845" marB="0" anchor="ctr">
                    <a:lnL w="9525">
                      <a:solidFill>
                        <a:srgbClr val="787878"/>
                      </a:solidFill>
                      <a:prstDash val="solid"/>
                    </a:lnL>
                    <a:lnR w="9525">
                      <a:solidFill>
                        <a:srgbClr val="787878"/>
                      </a:solidFill>
                      <a:prstDash val="solid"/>
                    </a:lnR>
                    <a:lnT w="9525">
                      <a:solidFill>
                        <a:srgbClr val="787878"/>
                      </a:solidFill>
                      <a:prstDash val="solid"/>
                    </a:lnT>
                    <a:lnB w="9525">
                      <a:solidFill>
                        <a:srgbClr val="787878"/>
                      </a:solidFill>
                      <a:prstDash val="solid"/>
                    </a:lnB>
                  </a:tcPr>
                </a:tc>
                <a:extLst>
                  <a:ext uri="{0D108BD9-81ED-4DB2-BD59-A6C34878D82A}">
                    <a16:rowId xmlns:a16="http://schemas.microsoft.com/office/drawing/2014/main" val="10002"/>
                  </a:ext>
                </a:extLst>
              </a:tr>
            </a:tbl>
          </a:graphicData>
        </a:graphic>
      </p:graphicFrame>
      <p:pic>
        <p:nvPicPr>
          <p:cNvPr id="5" name="object 5"/>
          <p:cNvPicPr/>
          <p:nvPr/>
        </p:nvPicPr>
        <p:blipFill>
          <a:blip r:embed="rId5" cstate="print"/>
          <a:stretch>
            <a:fillRect/>
          </a:stretch>
        </p:blipFill>
        <p:spPr>
          <a:xfrm rot="10800000">
            <a:off x="505659" y="2843657"/>
            <a:ext cx="866775" cy="4261993"/>
          </a:xfrm>
          <a:prstGeom prst="rect">
            <a:avLst/>
          </a:prstGeom>
        </p:spPr>
      </p:pic>
      <p:pic>
        <p:nvPicPr>
          <p:cNvPr id="6" name="object 6"/>
          <p:cNvPicPr/>
          <p:nvPr/>
        </p:nvPicPr>
        <p:blipFill>
          <a:blip r:embed="rId6" cstate="print"/>
          <a:stretch>
            <a:fillRect/>
          </a:stretch>
        </p:blipFill>
        <p:spPr>
          <a:xfrm>
            <a:off x="1632713" y="2840611"/>
            <a:ext cx="990600" cy="4238702"/>
          </a:xfrm>
          <a:prstGeom prst="rect">
            <a:avLst/>
          </a:prstGeom>
        </p:spPr>
      </p:pic>
      <p:pic>
        <p:nvPicPr>
          <p:cNvPr id="7" name="object 7"/>
          <p:cNvPicPr/>
          <p:nvPr/>
        </p:nvPicPr>
        <p:blipFill>
          <a:blip r:embed="rId7" cstate="print"/>
          <a:stretch>
            <a:fillRect/>
          </a:stretch>
        </p:blipFill>
        <p:spPr>
          <a:xfrm>
            <a:off x="2850260" y="2837701"/>
            <a:ext cx="952500" cy="4261991"/>
          </a:xfrm>
          <a:prstGeom prst="rect">
            <a:avLst/>
          </a:prstGeom>
        </p:spPr>
      </p:pic>
      <p:pic>
        <p:nvPicPr>
          <p:cNvPr id="8" name="object 8"/>
          <p:cNvPicPr/>
          <p:nvPr/>
        </p:nvPicPr>
        <p:blipFill>
          <a:blip r:embed="rId3" cstate="print"/>
          <a:stretch>
            <a:fillRect/>
          </a:stretch>
        </p:blipFill>
        <p:spPr>
          <a:xfrm>
            <a:off x="4057912" y="2837701"/>
            <a:ext cx="923925" cy="4261991"/>
          </a:xfrm>
          <a:prstGeom prst="rect">
            <a:avLst/>
          </a:prstGeom>
        </p:spPr>
      </p:pic>
      <p:sp>
        <p:nvSpPr>
          <p:cNvPr id="9" name="object 9"/>
          <p:cNvSpPr txBox="1"/>
          <p:nvPr/>
        </p:nvSpPr>
        <p:spPr>
          <a:xfrm>
            <a:off x="462790" y="1759751"/>
            <a:ext cx="4791333" cy="676467"/>
          </a:xfrm>
          <a:prstGeom prst="rect">
            <a:avLst/>
          </a:prstGeom>
        </p:spPr>
        <p:txBody>
          <a:bodyPr vert="horz" wrap="square" lIns="0" tIns="83185" rIns="0" bIns="0" rtlCol="0">
            <a:spAutoFit/>
          </a:bodyPr>
          <a:lstStyle/>
          <a:p>
            <a:pPr marL="12700">
              <a:lnSpc>
                <a:spcPct val="100000"/>
              </a:lnSpc>
              <a:spcBef>
                <a:spcPts val="655"/>
              </a:spcBef>
            </a:pPr>
            <a:r>
              <a:rPr sz="2000" b="1" spc="120" dirty="0">
                <a:latin typeface="Calibri"/>
                <a:cs typeface="Calibri"/>
              </a:rPr>
              <a:t>STEMWUD</a:t>
            </a:r>
            <a:r>
              <a:rPr sz="2000" b="1" spc="280" dirty="0">
                <a:latin typeface="Calibri"/>
                <a:cs typeface="Calibri"/>
              </a:rPr>
              <a:t> </a:t>
            </a:r>
            <a:r>
              <a:rPr lang="en-US" sz="2000" b="1" spc="280" dirty="0">
                <a:latin typeface="Calibri"/>
                <a:cs typeface="Calibri"/>
              </a:rPr>
              <a:t>PRIME </a:t>
            </a:r>
            <a:r>
              <a:rPr sz="2000" b="1" spc="110" dirty="0">
                <a:latin typeface="Calibri"/>
                <a:cs typeface="Calibri"/>
              </a:rPr>
              <a:t>FLUTED</a:t>
            </a:r>
            <a:r>
              <a:rPr sz="2000" b="1" spc="220" dirty="0">
                <a:latin typeface="Calibri"/>
                <a:cs typeface="Calibri"/>
              </a:rPr>
              <a:t> </a:t>
            </a:r>
            <a:r>
              <a:rPr sz="2000" b="1" spc="80" dirty="0">
                <a:latin typeface="Calibri"/>
                <a:cs typeface="Calibri"/>
              </a:rPr>
              <a:t>PANEL</a:t>
            </a:r>
            <a:endParaRPr sz="2000" dirty="0">
              <a:latin typeface="Calibri"/>
              <a:cs typeface="Calibri"/>
            </a:endParaRPr>
          </a:p>
          <a:p>
            <a:pPr marL="12700">
              <a:lnSpc>
                <a:spcPct val="100000"/>
              </a:lnSpc>
              <a:spcBef>
                <a:spcPts val="270"/>
              </a:spcBef>
            </a:pPr>
            <a:r>
              <a:rPr sz="1600" spc="70" dirty="0">
                <a:solidFill>
                  <a:srgbClr val="525252"/>
                </a:solidFill>
                <a:latin typeface="Calibri"/>
                <a:cs typeface="Calibri"/>
              </a:rPr>
              <a:t>Size:</a:t>
            </a:r>
            <a:r>
              <a:rPr sz="1600" spc="200" dirty="0">
                <a:solidFill>
                  <a:srgbClr val="525252"/>
                </a:solidFill>
                <a:latin typeface="Calibri"/>
                <a:cs typeface="Calibri"/>
              </a:rPr>
              <a:t> </a:t>
            </a:r>
            <a:r>
              <a:rPr sz="1600" spc="50" dirty="0">
                <a:solidFill>
                  <a:srgbClr val="525252"/>
                </a:solidFill>
                <a:latin typeface="Calibri"/>
                <a:cs typeface="Calibri"/>
              </a:rPr>
              <a:t>219</a:t>
            </a:r>
            <a:r>
              <a:rPr sz="1600" spc="-130" dirty="0">
                <a:solidFill>
                  <a:srgbClr val="525252"/>
                </a:solidFill>
                <a:latin typeface="Calibri"/>
                <a:cs typeface="Calibri"/>
              </a:rPr>
              <a:t> </a:t>
            </a:r>
            <a:r>
              <a:rPr sz="1600" dirty="0">
                <a:solidFill>
                  <a:srgbClr val="525252"/>
                </a:solidFill>
                <a:latin typeface="Calibri"/>
                <a:cs typeface="Calibri"/>
              </a:rPr>
              <a:t>mm</a:t>
            </a:r>
            <a:r>
              <a:rPr sz="1600" spc="175" dirty="0">
                <a:solidFill>
                  <a:srgbClr val="525252"/>
                </a:solidFill>
                <a:latin typeface="Calibri"/>
                <a:cs typeface="Calibri"/>
              </a:rPr>
              <a:t> </a:t>
            </a:r>
            <a:r>
              <a:rPr sz="1600" dirty="0">
                <a:solidFill>
                  <a:srgbClr val="525252"/>
                </a:solidFill>
                <a:latin typeface="Calibri"/>
                <a:cs typeface="Calibri"/>
              </a:rPr>
              <a:t>x</a:t>
            </a:r>
            <a:r>
              <a:rPr sz="1600" spc="125" dirty="0">
                <a:solidFill>
                  <a:srgbClr val="525252"/>
                </a:solidFill>
                <a:latin typeface="Calibri"/>
                <a:cs typeface="Calibri"/>
              </a:rPr>
              <a:t> </a:t>
            </a:r>
            <a:r>
              <a:rPr sz="1600" spc="-20" dirty="0">
                <a:solidFill>
                  <a:srgbClr val="525252"/>
                </a:solidFill>
                <a:latin typeface="Calibri"/>
                <a:cs typeface="Calibri"/>
              </a:rPr>
              <a:t>2</a:t>
            </a:r>
            <a:r>
              <a:rPr sz="1600" spc="-75" dirty="0">
                <a:solidFill>
                  <a:srgbClr val="525252"/>
                </a:solidFill>
                <a:latin typeface="Calibri"/>
                <a:cs typeface="Calibri"/>
              </a:rPr>
              <a:t> </a:t>
            </a:r>
            <a:r>
              <a:rPr sz="1600" spc="-20" dirty="0">
                <a:solidFill>
                  <a:srgbClr val="525252"/>
                </a:solidFill>
                <a:latin typeface="Calibri"/>
                <a:cs typeface="Calibri"/>
              </a:rPr>
              <a:t>6</a:t>
            </a:r>
            <a:r>
              <a:rPr sz="1600" spc="-80" dirty="0">
                <a:solidFill>
                  <a:srgbClr val="525252"/>
                </a:solidFill>
                <a:latin typeface="Calibri"/>
                <a:cs typeface="Calibri"/>
              </a:rPr>
              <a:t> </a:t>
            </a:r>
            <a:r>
              <a:rPr sz="1600" spc="60" dirty="0">
                <a:solidFill>
                  <a:srgbClr val="525252"/>
                </a:solidFill>
                <a:latin typeface="Calibri"/>
                <a:cs typeface="Calibri"/>
              </a:rPr>
              <a:t>mm</a:t>
            </a:r>
            <a:r>
              <a:rPr sz="1600" spc="229" dirty="0">
                <a:solidFill>
                  <a:srgbClr val="525252"/>
                </a:solidFill>
                <a:latin typeface="Calibri"/>
                <a:cs typeface="Calibri"/>
              </a:rPr>
              <a:t> </a:t>
            </a:r>
            <a:r>
              <a:rPr sz="1600" dirty="0">
                <a:solidFill>
                  <a:srgbClr val="525252"/>
                </a:solidFill>
                <a:latin typeface="Calibri"/>
                <a:cs typeface="Calibri"/>
              </a:rPr>
              <a:t>x</a:t>
            </a:r>
            <a:r>
              <a:rPr sz="1600" spc="125" dirty="0">
                <a:solidFill>
                  <a:srgbClr val="525252"/>
                </a:solidFill>
                <a:latin typeface="Calibri"/>
                <a:cs typeface="Calibri"/>
              </a:rPr>
              <a:t> </a:t>
            </a:r>
            <a:r>
              <a:rPr sz="1600" spc="-20" dirty="0">
                <a:solidFill>
                  <a:srgbClr val="525252"/>
                </a:solidFill>
                <a:latin typeface="Calibri"/>
                <a:cs typeface="Calibri"/>
              </a:rPr>
              <a:t>2</a:t>
            </a:r>
            <a:r>
              <a:rPr sz="1600" spc="-80" dirty="0">
                <a:solidFill>
                  <a:srgbClr val="525252"/>
                </a:solidFill>
                <a:latin typeface="Calibri"/>
                <a:cs typeface="Calibri"/>
              </a:rPr>
              <a:t> </a:t>
            </a:r>
            <a:r>
              <a:rPr sz="1600" spc="-20" dirty="0">
                <a:solidFill>
                  <a:srgbClr val="525252"/>
                </a:solidFill>
                <a:latin typeface="Calibri"/>
                <a:cs typeface="Calibri"/>
              </a:rPr>
              <a:t>9</a:t>
            </a:r>
            <a:r>
              <a:rPr sz="1600" spc="-80" dirty="0">
                <a:solidFill>
                  <a:srgbClr val="525252"/>
                </a:solidFill>
                <a:latin typeface="Calibri"/>
                <a:cs typeface="Calibri"/>
              </a:rPr>
              <a:t> </a:t>
            </a:r>
            <a:r>
              <a:rPr sz="1600" spc="-20" dirty="0">
                <a:solidFill>
                  <a:srgbClr val="525252"/>
                </a:solidFill>
                <a:latin typeface="Calibri"/>
                <a:cs typeface="Calibri"/>
              </a:rPr>
              <a:t>0</a:t>
            </a:r>
            <a:r>
              <a:rPr sz="1600" spc="-80" dirty="0">
                <a:solidFill>
                  <a:srgbClr val="525252"/>
                </a:solidFill>
                <a:latin typeface="Calibri"/>
                <a:cs typeface="Calibri"/>
              </a:rPr>
              <a:t> </a:t>
            </a:r>
            <a:r>
              <a:rPr sz="1600" spc="-20" dirty="0">
                <a:solidFill>
                  <a:srgbClr val="525252"/>
                </a:solidFill>
                <a:latin typeface="Calibri"/>
                <a:cs typeface="Calibri"/>
              </a:rPr>
              <a:t>0</a:t>
            </a:r>
            <a:r>
              <a:rPr sz="1600" spc="-65" dirty="0">
                <a:solidFill>
                  <a:srgbClr val="525252"/>
                </a:solidFill>
                <a:latin typeface="Calibri"/>
                <a:cs typeface="Calibri"/>
              </a:rPr>
              <a:t> </a:t>
            </a:r>
            <a:r>
              <a:rPr sz="1600" spc="-10" dirty="0">
                <a:solidFill>
                  <a:srgbClr val="525252"/>
                </a:solidFill>
                <a:latin typeface="Calibri"/>
                <a:cs typeface="Calibri"/>
              </a:rPr>
              <a:t>m</a:t>
            </a:r>
            <a:r>
              <a:rPr sz="1600" spc="-70" dirty="0">
                <a:solidFill>
                  <a:srgbClr val="525252"/>
                </a:solidFill>
                <a:latin typeface="Calibri"/>
                <a:cs typeface="Calibri"/>
              </a:rPr>
              <a:t> </a:t>
            </a:r>
            <a:r>
              <a:rPr sz="1600" spc="-50" dirty="0">
                <a:solidFill>
                  <a:srgbClr val="525252"/>
                </a:solidFill>
                <a:latin typeface="Calibri"/>
                <a:cs typeface="Calibri"/>
              </a:rPr>
              <a:t>m</a:t>
            </a:r>
            <a:endParaRPr sz="1600" dirty="0">
              <a:latin typeface="Calibri"/>
              <a:cs typeface="Calibri"/>
            </a:endParaRPr>
          </a:p>
        </p:txBody>
      </p:sp>
      <p:sp>
        <p:nvSpPr>
          <p:cNvPr id="11" name="object 11"/>
          <p:cNvSpPr txBox="1"/>
          <p:nvPr/>
        </p:nvSpPr>
        <p:spPr>
          <a:xfrm>
            <a:off x="592911" y="7346263"/>
            <a:ext cx="571500" cy="362920"/>
          </a:xfrm>
          <a:prstGeom prst="rect">
            <a:avLst/>
          </a:prstGeom>
        </p:spPr>
        <p:txBody>
          <a:bodyPr vert="horz" wrap="square" lIns="0" tIns="24130" rIns="0" bIns="0" rtlCol="0">
            <a:spAutoFit/>
          </a:bodyPr>
          <a:lstStyle/>
          <a:p>
            <a:pPr algn="ctr">
              <a:lnSpc>
                <a:spcPct val="100000"/>
              </a:lnSpc>
              <a:spcBef>
                <a:spcPts val="190"/>
              </a:spcBef>
            </a:pPr>
            <a:r>
              <a:rPr sz="1100" spc="40" dirty="0">
                <a:latin typeface="Tahoma" panose="020B0604030504040204" pitchFamily="34" charset="0"/>
                <a:ea typeface="Tahoma" panose="020B0604030504040204" pitchFamily="34" charset="0"/>
                <a:cs typeface="Tahoma" panose="020B0604030504040204" pitchFamily="34" charset="0"/>
              </a:rPr>
              <a:t>SWL101</a:t>
            </a:r>
            <a:r>
              <a:rPr sz="1100" spc="-20" dirty="0">
                <a:latin typeface="Tahoma" panose="020B0604030504040204" pitchFamily="34" charset="0"/>
                <a:ea typeface="Tahoma" panose="020B0604030504040204" pitchFamily="34" charset="0"/>
                <a:cs typeface="Tahoma" panose="020B0604030504040204" pitchFamily="34" charset="0"/>
              </a:rPr>
              <a:t>Teak</a:t>
            </a:r>
            <a:endParaRPr sz="1100" dirty="0">
              <a:latin typeface="Tahoma" panose="020B0604030504040204" pitchFamily="34" charset="0"/>
              <a:ea typeface="Tahoma" panose="020B0604030504040204" pitchFamily="34" charset="0"/>
              <a:cs typeface="Tahoma" panose="020B0604030504040204" pitchFamily="34" charset="0"/>
            </a:endParaRPr>
          </a:p>
        </p:txBody>
      </p:sp>
      <p:sp>
        <p:nvSpPr>
          <p:cNvPr id="12" name="object 12"/>
          <p:cNvSpPr txBox="1"/>
          <p:nvPr/>
        </p:nvSpPr>
        <p:spPr>
          <a:xfrm>
            <a:off x="1768194" y="7334265"/>
            <a:ext cx="594360" cy="389209"/>
          </a:xfrm>
          <a:prstGeom prst="rect">
            <a:avLst/>
          </a:prstGeom>
        </p:spPr>
        <p:txBody>
          <a:bodyPr vert="horz" wrap="square" lIns="0" tIns="24765" rIns="0" bIns="0" rtlCol="0">
            <a:spAutoFit/>
          </a:bodyPr>
          <a:lstStyle/>
          <a:p>
            <a:pPr marL="12700" algn="ctr">
              <a:lnSpc>
                <a:spcPct val="100000"/>
              </a:lnSpc>
              <a:spcBef>
                <a:spcPts val="195"/>
              </a:spcBef>
            </a:pPr>
            <a:r>
              <a:rPr sz="1100" spc="70" dirty="0">
                <a:latin typeface="Tahoma" panose="020B0604030504040204" pitchFamily="34" charset="0"/>
                <a:ea typeface="Tahoma" panose="020B0604030504040204" pitchFamily="34" charset="0"/>
                <a:cs typeface="Tahoma" panose="020B0604030504040204" pitchFamily="34" charset="0"/>
              </a:rPr>
              <a:t>SWL10</a:t>
            </a:r>
            <a:r>
              <a:rPr lang="en-US" sz="1100" spc="70" dirty="0">
                <a:latin typeface="Tahoma" panose="020B0604030504040204" pitchFamily="34" charset="0"/>
                <a:ea typeface="Tahoma" panose="020B0604030504040204" pitchFamily="34" charset="0"/>
                <a:cs typeface="Tahoma" panose="020B0604030504040204" pitchFamily="34" charset="0"/>
              </a:rPr>
              <a:t>2</a:t>
            </a:r>
          </a:p>
          <a:p>
            <a:pPr marL="12700" algn="ctr">
              <a:lnSpc>
                <a:spcPct val="100000"/>
              </a:lnSpc>
              <a:spcBef>
                <a:spcPts val="195"/>
              </a:spcBef>
            </a:pPr>
            <a:r>
              <a:rPr sz="1100" spc="65" dirty="0" err="1">
                <a:latin typeface="Tahoma" panose="020B0604030504040204" pitchFamily="34" charset="0"/>
                <a:ea typeface="Tahoma" panose="020B0604030504040204" pitchFamily="34" charset="0"/>
                <a:cs typeface="Tahoma" panose="020B0604030504040204" pitchFamily="34" charset="0"/>
              </a:rPr>
              <a:t>D.Grey</a:t>
            </a:r>
            <a:endParaRPr sz="1100" dirty="0">
              <a:latin typeface="Tahoma" panose="020B0604030504040204" pitchFamily="34" charset="0"/>
              <a:ea typeface="Tahoma" panose="020B0604030504040204" pitchFamily="34" charset="0"/>
              <a:cs typeface="Tahoma" panose="020B0604030504040204" pitchFamily="34" charset="0"/>
            </a:endParaRPr>
          </a:p>
        </p:txBody>
      </p:sp>
      <p:pic>
        <p:nvPicPr>
          <p:cNvPr id="4" name="object 4"/>
          <p:cNvPicPr/>
          <p:nvPr/>
        </p:nvPicPr>
        <p:blipFill>
          <a:blip r:embed="rId8" cstate="print"/>
          <a:stretch>
            <a:fillRect/>
          </a:stretch>
        </p:blipFill>
        <p:spPr>
          <a:xfrm>
            <a:off x="3404319" y="2"/>
            <a:ext cx="4151672" cy="2312572"/>
          </a:xfrm>
          <a:prstGeom prst="rect">
            <a:avLst/>
          </a:prstGeom>
        </p:spPr>
      </p:pic>
      <p:sp>
        <p:nvSpPr>
          <p:cNvPr id="14" name="object 14"/>
          <p:cNvSpPr txBox="1"/>
          <p:nvPr/>
        </p:nvSpPr>
        <p:spPr>
          <a:xfrm>
            <a:off x="2989808" y="7324852"/>
            <a:ext cx="579120" cy="438710"/>
          </a:xfrm>
          <a:prstGeom prst="rect">
            <a:avLst/>
          </a:prstGeom>
        </p:spPr>
        <p:txBody>
          <a:bodyPr vert="horz" wrap="square" lIns="0" tIns="12700" rIns="0" bIns="0" rtlCol="0">
            <a:spAutoFit/>
          </a:bodyPr>
          <a:lstStyle/>
          <a:p>
            <a:pPr marL="182880" marR="5080" indent="-170815" algn="ctr">
              <a:lnSpc>
                <a:spcPct val="121700"/>
              </a:lnSpc>
              <a:spcBef>
                <a:spcPts val="100"/>
              </a:spcBef>
            </a:pPr>
            <a:r>
              <a:rPr sz="1100" spc="50" dirty="0">
                <a:latin typeface="Tahoma" panose="020B0604030504040204" pitchFamily="34" charset="0"/>
                <a:ea typeface="Tahoma" panose="020B0604030504040204" pitchFamily="34" charset="0"/>
                <a:cs typeface="Tahoma" panose="020B0604030504040204" pitchFamily="34" charset="0"/>
              </a:rPr>
              <a:t>SWL10</a:t>
            </a:r>
            <a:r>
              <a:rPr lang="en-US" sz="1100" spc="50" dirty="0">
                <a:latin typeface="Tahoma" panose="020B0604030504040204" pitchFamily="34" charset="0"/>
                <a:ea typeface="Tahoma" panose="020B0604030504040204" pitchFamily="34" charset="0"/>
                <a:cs typeface="Tahoma" panose="020B0604030504040204" pitchFamily="34" charset="0"/>
              </a:rPr>
              <a:t>3</a:t>
            </a:r>
          </a:p>
          <a:p>
            <a:pPr marL="182880" marR="5080" indent="-170815" algn="ctr">
              <a:lnSpc>
                <a:spcPct val="121700"/>
              </a:lnSpc>
              <a:spcBef>
                <a:spcPts val="100"/>
              </a:spcBef>
            </a:pPr>
            <a:r>
              <a:rPr sz="1100" spc="25" dirty="0">
                <a:latin typeface="Tahoma" panose="020B0604030504040204" pitchFamily="34" charset="0"/>
                <a:ea typeface="Tahoma" panose="020B0604030504040204" pitchFamily="34" charset="0"/>
                <a:cs typeface="Tahoma" panose="020B0604030504040204" pitchFamily="34" charset="0"/>
              </a:rPr>
              <a:t>IPE</a:t>
            </a:r>
            <a:endParaRPr sz="1100" dirty="0">
              <a:latin typeface="Tahoma" panose="020B0604030504040204" pitchFamily="34" charset="0"/>
              <a:ea typeface="Tahoma" panose="020B0604030504040204" pitchFamily="34" charset="0"/>
              <a:cs typeface="Tahoma" panose="020B0604030504040204" pitchFamily="34" charset="0"/>
            </a:endParaRPr>
          </a:p>
        </p:txBody>
      </p:sp>
      <p:sp>
        <p:nvSpPr>
          <p:cNvPr id="15" name="object 15"/>
          <p:cNvSpPr txBox="1"/>
          <p:nvPr/>
        </p:nvSpPr>
        <p:spPr>
          <a:xfrm>
            <a:off x="4191354" y="7346263"/>
            <a:ext cx="601980" cy="375744"/>
          </a:xfrm>
          <a:prstGeom prst="rect">
            <a:avLst/>
          </a:prstGeom>
        </p:spPr>
        <p:txBody>
          <a:bodyPr vert="horz" wrap="square" lIns="0" tIns="24130" rIns="0" bIns="0" rtlCol="0">
            <a:spAutoFit/>
          </a:bodyPr>
          <a:lstStyle/>
          <a:p>
            <a:pPr algn="ctr">
              <a:lnSpc>
                <a:spcPct val="100000"/>
              </a:lnSpc>
              <a:spcBef>
                <a:spcPts val="190"/>
              </a:spcBef>
            </a:pPr>
            <a:r>
              <a:rPr sz="1100" spc="70" dirty="0">
                <a:latin typeface="Tahoma" panose="020B0604030504040204" pitchFamily="34" charset="0"/>
                <a:ea typeface="Tahoma" panose="020B0604030504040204" pitchFamily="34" charset="0"/>
                <a:cs typeface="Tahoma" panose="020B0604030504040204" pitchFamily="34" charset="0"/>
              </a:rPr>
              <a:t>SWL</a:t>
            </a:r>
            <a:r>
              <a:rPr sz="1100" spc="45" dirty="0">
                <a:latin typeface="Tahoma" panose="020B0604030504040204" pitchFamily="34" charset="0"/>
                <a:ea typeface="Tahoma" panose="020B0604030504040204" pitchFamily="34" charset="0"/>
                <a:cs typeface="Tahoma" panose="020B0604030504040204" pitchFamily="34" charset="0"/>
              </a:rPr>
              <a:t>104</a:t>
            </a:r>
            <a:endParaRPr sz="1100" dirty="0">
              <a:latin typeface="Tahoma" panose="020B0604030504040204" pitchFamily="34" charset="0"/>
              <a:ea typeface="Tahoma" panose="020B0604030504040204" pitchFamily="34" charset="0"/>
              <a:cs typeface="Tahoma" panose="020B0604030504040204" pitchFamily="34" charset="0"/>
            </a:endParaRPr>
          </a:p>
          <a:p>
            <a:pPr marL="1270" algn="ctr">
              <a:lnSpc>
                <a:spcPct val="100000"/>
              </a:lnSpc>
              <a:spcBef>
                <a:spcPts val="100"/>
              </a:spcBef>
            </a:pPr>
            <a:r>
              <a:rPr sz="1100" spc="45" dirty="0">
                <a:latin typeface="Tahoma" panose="020B0604030504040204" pitchFamily="34" charset="0"/>
                <a:ea typeface="Tahoma" panose="020B0604030504040204" pitchFamily="34" charset="0"/>
                <a:cs typeface="Tahoma" panose="020B0604030504040204" pitchFamily="34" charset="0"/>
              </a:rPr>
              <a:t>Oak</a:t>
            </a:r>
            <a:endParaRPr sz="1100" dirty="0">
              <a:latin typeface="Tahoma" panose="020B0604030504040204" pitchFamily="34" charset="0"/>
              <a:ea typeface="Tahoma" panose="020B0604030504040204" pitchFamily="34" charset="0"/>
              <a:cs typeface="Tahoma" panose="020B0604030504040204" pitchFamily="34" charset="0"/>
            </a:endParaRPr>
          </a:p>
        </p:txBody>
      </p:sp>
      <p:grpSp>
        <p:nvGrpSpPr>
          <p:cNvPr id="16" name="object 16"/>
          <p:cNvGrpSpPr/>
          <p:nvPr/>
        </p:nvGrpSpPr>
        <p:grpSpPr>
          <a:xfrm>
            <a:off x="-6350" y="-6336"/>
            <a:ext cx="582930" cy="2360295"/>
            <a:chOff x="-6350" y="-6349"/>
            <a:chExt cx="582930" cy="2360295"/>
          </a:xfrm>
        </p:grpSpPr>
        <p:sp>
          <p:nvSpPr>
            <p:cNvPr id="17" name="object 17"/>
            <p:cNvSpPr/>
            <p:nvPr/>
          </p:nvSpPr>
          <p:spPr>
            <a:xfrm>
              <a:off x="0" y="0"/>
              <a:ext cx="570230" cy="2347595"/>
            </a:xfrm>
            <a:custGeom>
              <a:avLst/>
              <a:gdLst/>
              <a:ahLst/>
              <a:cxnLst/>
              <a:rect l="l" t="t" r="r" b="b"/>
              <a:pathLst>
                <a:path w="570230" h="2347595">
                  <a:moveTo>
                    <a:pt x="569620" y="0"/>
                  </a:moveTo>
                  <a:lnTo>
                    <a:pt x="0" y="0"/>
                  </a:lnTo>
                  <a:lnTo>
                    <a:pt x="0" y="2347340"/>
                  </a:lnTo>
                  <a:lnTo>
                    <a:pt x="189877" y="1564894"/>
                  </a:lnTo>
                  <a:lnTo>
                    <a:pt x="189877" y="189864"/>
                  </a:lnTo>
                  <a:lnTo>
                    <a:pt x="523544" y="189864"/>
                  </a:lnTo>
                  <a:lnTo>
                    <a:pt x="569620" y="0"/>
                  </a:lnTo>
                  <a:close/>
                </a:path>
              </a:pathLst>
            </a:custGeom>
            <a:solidFill>
              <a:srgbClr val="6FAC46"/>
            </a:solidFill>
          </p:spPr>
          <p:txBody>
            <a:bodyPr wrap="square" lIns="0" tIns="0" rIns="0" bIns="0" rtlCol="0"/>
            <a:lstStyle/>
            <a:p>
              <a:endParaRPr/>
            </a:p>
          </p:txBody>
        </p:sp>
        <p:sp>
          <p:nvSpPr>
            <p:cNvPr id="18" name="object 18"/>
            <p:cNvSpPr/>
            <p:nvPr/>
          </p:nvSpPr>
          <p:spPr>
            <a:xfrm>
              <a:off x="0" y="0"/>
              <a:ext cx="570230" cy="2347595"/>
            </a:xfrm>
            <a:custGeom>
              <a:avLst/>
              <a:gdLst/>
              <a:ahLst/>
              <a:cxnLst/>
              <a:rect l="l" t="t" r="r" b="b"/>
              <a:pathLst>
                <a:path w="570230" h="2347595">
                  <a:moveTo>
                    <a:pt x="0" y="0"/>
                  </a:moveTo>
                  <a:lnTo>
                    <a:pt x="569620" y="0"/>
                  </a:lnTo>
                  <a:lnTo>
                    <a:pt x="523544" y="189864"/>
                  </a:lnTo>
                  <a:lnTo>
                    <a:pt x="189877" y="189864"/>
                  </a:lnTo>
                  <a:lnTo>
                    <a:pt x="189877" y="1564894"/>
                  </a:lnTo>
                  <a:lnTo>
                    <a:pt x="0" y="2347340"/>
                  </a:lnTo>
                  <a:lnTo>
                    <a:pt x="0" y="0"/>
                  </a:lnTo>
                  <a:close/>
                </a:path>
              </a:pathLst>
            </a:custGeom>
            <a:ln w="12700">
              <a:solidFill>
                <a:srgbClr val="2B4618"/>
              </a:solidFill>
            </a:ln>
          </p:spPr>
          <p:txBody>
            <a:bodyPr wrap="square" lIns="0" tIns="0" rIns="0" bIns="0" rtlCol="0"/>
            <a:lstStyle/>
            <a:p>
              <a:endParaRPr/>
            </a:p>
          </p:txBody>
        </p:sp>
      </p:grpSp>
      <p:sp>
        <p:nvSpPr>
          <p:cNvPr id="26" name="object 26"/>
          <p:cNvSpPr txBox="1"/>
          <p:nvPr/>
        </p:nvSpPr>
        <p:spPr>
          <a:xfrm>
            <a:off x="484298" y="2507730"/>
            <a:ext cx="1264285" cy="230832"/>
          </a:xfrm>
          <a:prstGeom prst="rect">
            <a:avLst/>
          </a:prstGeom>
          <a:solidFill>
            <a:srgbClr val="6FAC46"/>
          </a:solidFill>
          <a:ln w="12700">
            <a:solidFill>
              <a:srgbClr val="2B4618"/>
            </a:solidFill>
          </a:ln>
        </p:spPr>
        <p:txBody>
          <a:bodyPr vert="horz" wrap="square" lIns="0" tIns="0" rIns="0" bIns="0" rtlCol="0">
            <a:spAutoFit/>
          </a:bodyPr>
          <a:lstStyle/>
          <a:p>
            <a:pPr marL="31115">
              <a:lnSpc>
                <a:spcPts val="1760"/>
              </a:lnSpc>
            </a:pPr>
            <a:r>
              <a:rPr sz="1600" dirty="0">
                <a:latin typeface="Tahoma"/>
                <a:cs typeface="Tahoma"/>
              </a:rPr>
              <a:t>Color</a:t>
            </a:r>
            <a:r>
              <a:rPr sz="1600" spc="-10" dirty="0">
                <a:latin typeface="Tahoma"/>
                <a:cs typeface="Tahoma"/>
              </a:rPr>
              <a:t> options</a:t>
            </a:r>
            <a:endParaRPr sz="1600">
              <a:latin typeface="Tahoma"/>
              <a:cs typeface="Tahoma"/>
            </a:endParaRPr>
          </a:p>
        </p:txBody>
      </p:sp>
      <p:sp>
        <p:nvSpPr>
          <p:cNvPr id="33" name="object 33"/>
          <p:cNvSpPr txBox="1"/>
          <p:nvPr/>
        </p:nvSpPr>
        <p:spPr>
          <a:xfrm>
            <a:off x="6908427" y="10088681"/>
            <a:ext cx="257175" cy="289823"/>
          </a:xfrm>
          <a:prstGeom prst="rect">
            <a:avLst/>
          </a:prstGeom>
        </p:spPr>
        <p:txBody>
          <a:bodyPr vert="horz" wrap="square" lIns="0" tIns="12700" rIns="0" bIns="0" rtlCol="0">
            <a:spAutoFit/>
          </a:bodyPr>
          <a:lstStyle/>
          <a:p>
            <a:pPr marL="12700">
              <a:lnSpc>
                <a:spcPct val="100000"/>
              </a:lnSpc>
              <a:spcBef>
                <a:spcPts val="100"/>
              </a:spcBef>
            </a:pPr>
            <a:r>
              <a:rPr sz="1800" spc="-25" dirty="0">
                <a:solidFill>
                  <a:srgbClr val="6FAC46"/>
                </a:solidFill>
                <a:latin typeface="Calibri"/>
                <a:cs typeface="Calibri"/>
              </a:rPr>
              <a:t>10</a:t>
            </a:r>
            <a:endParaRPr sz="1800">
              <a:latin typeface="Calibri"/>
              <a:cs typeface="Calibri"/>
            </a:endParaRPr>
          </a:p>
        </p:txBody>
      </p:sp>
      <p:sp>
        <p:nvSpPr>
          <p:cNvPr id="34" name="object 33"/>
          <p:cNvSpPr txBox="1"/>
          <p:nvPr/>
        </p:nvSpPr>
        <p:spPr>
          <a:xfrm>
            <a:off x="5211297" y="7356101"/>
            <a:ext cx="887600" cy="364202"/>
          </a:xfrm>
          <a:prstGeom prst="rect">
            <a:avLst/>
          </a:prstGeom>
        </p:spPr>
        <p:txBody>
          <a:bodyPr vert="horz" wrap="square" lIns="0" tIns="12700" rIns="0" bIns="0" rtlCol="0">
            <a:spAutoFit/>
          </a:bodyPr>
          <a:lstStyle/>
          <a:p>
            <a:pPr marL="12700" algn="ctr">
              <a:lnSpc>
                <a:spcPct val="100000"/>
              </a:lnSpc>
              <a:spcBef>
                <a:spcPts val="100"/>
              </a:spcBef>
            </a:pPr>
            <a:r>
              <a:rPr lang="en-US" sz="1100" spc="120" dirty="0">
                <a:latin typeface="Tahoma" panose="020B0604030504040204" pitchFamily="34" charset="0"/>
                <a:ea typeface="Tahoma" panose="020B0604030504040204" pitchFamily="34" charset="0"/>
                <a:cs typeface="Tahoma" panose="020B0604030504040204" pitchFamily="34" charset="0"/>
              </a:rPr>
              <a:t>SWL106</a:t>
            </a:r>
          </a:p>
          <a:p>
            <a:pPr marL="12700" algn="ctr">
              <a:lnSpc>
                <a:spcPct val="100000"/>
              </a:lnSpc>
              <a:spcBef>
                <a:spcPts val="100"/>
              </a:spcBef>
            </a:pPr>
            <a:r>
              <a:rPr lang="en-US" sz="1100" spc="120" dirty="0">
                <a:latin typeface="Tahoma" panose="020B0604030504040204" pitchFamily="34" charset="0"/>
                <a:ea typeface="Tahoma" panose="020B0604030504040204" pitchFamily="34" charset="0"/>
                <a:cs typeface="Tahoma" panose="020B0604030504040204" pitchFamily="34" charset="0"/>
              </a:rPr>
              <a:t>Walnut</a:t>
            </a:r>
            <a:endParaRPr sz="1100" dirty="0">
              <a:latin typeface="Tahoma" panose="020B0604030504040204" pitchFamily="34" charset="0"/>
              <a:ea typeface="Tahoma" panose="020B0604030504040204" pitchFamily="34" charset="0"/>
              <a:cs typeface="Tahoma" panose="020B0604030504040204" pitchFamily="34" charset="0"/>
            </a:endParaRPr>
          </a:p>
        </p:txBody>
      </p:sp>
      <p:pic>
        <p:nvPicPr>
          <p:cNvPr id="35" name="Picture 4" descr="C:\Users\ADMIN\Desktop\New folder (2)\pictures\IMG-20250818-WA0137.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10800000">
            <a:off x="5254120" y="2843681"/>
            <a:ext cx="923924" cy="4245673"/>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C:\Users\ADMIN\AppData\Local\Temp\{BCD38731-8A6A-4735-A6BA-24309FD8CE1B}.tmp"/>
          <p:cNvPicPr>
            <a:picLocks noChangeAspect="1" noChangeArrowheads="1"/>
          </p:cNvPicPr>
          <p:nvPr/>
        </p:nvPicPr>
        <p:blipFill rotWithShape="1">
          <a:blip r:embed="rId10">
            <a:extLst>
              <a:ext uri="{28A0092B-C50C-407E-A947-70E740481C1C}">
                <a14:useLocalDpi xmlns:a14="http://schemas.microsoft.com/office/drawing/2010/main" val="0"/>
              </a:ext>
            </a:extLst>
          </a:blip>
          <a:srcRect t="62472" b="3601"/>
          <a:stretch/>
        </p:blipFill>
        <p:spPr bwMode="auto">
          <a:xfrm>
            <a:off x="1372425" y="7867651"/>
            <a:ext cx="4301368" cy="135196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wheel spokes="1"/>
    <p:sndAc>
      <p:stSnd>
        <p:snd r:embed="rId2" name="click.wav"/>
      </p:stSnd>
    </p:sndAc>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C:\Users\ADMIN\AppData\Local\Temp\{74C9C1F9-1CFD-41B6-A184-4D38173197C0}.t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
            <a:ext cx="7555992" cy="8453044"/>
          </a:xfrm>
          <a:prstGeom prst="rect">
            <a:avLst/>
          </a:prstGeom>
          <a:noFill/>
          <a:ln w="57150">
            <a:noFill/>
          </a:ln>
          <a:extLst>
            <a:ext uri="{909E8E84-426E-40DD-AFC4-6F175D3DCCD1}">
              <a14:hiddenFill xmlns:a14="http://schemas.microsoft.com/office/drawing/2010/main">
                <a:solidFill>
                  <a:srgbClr val="FFFFFF"/>
                </a:solidFill>
              </a14:hiddenFill>
            </a:ext>
          </a:extLst>
        </p:spPr>
      </p:pic>
      <p:grpSp>
        <p:nvGrpSpPr>
          <p:cNvPr id="2" name="object 2"/>
          <p:cNvGrpSpPr/>
          <p:nvPr/>
        </p:nvGrpSpPr>
        <p:grpSpPr>
          <a:xfrm>
            <a:off x="164592" y="6291656"/>
            <a:ext cx="6969809" cy="5819952"/>
            <a:chOff x="152730" y="5426133"/>
            <a:chExt cx="6969809" cy="5819952"/>
          </a:xfrm>
        </p:grpSpPr>
        <p:pic>
          <p:nvPicPr>
            <p:cNvPr id="4" name="object 4"/>
            <p:cNvPicPr/>
            <p:nvPr/>
          </p:nvPicPr>
          <p:blipFill>
            <a:blip r:embed="rId4" cstate="print"/>
            <a:stretch>
              <a:fillRect/>
            </a:stretch>
          </p:blipFill>
          <p:spPr>
            <a:xfrm>
              <a:off x="3344797" y="7535527"/>
              <a:ext cx="3777742" cy="3710558"/>
            </a:xfrm>
            <a:prstGeom prst="rect">
              <a:avLst/>
            </a:prstGeom>
          </p:spPr>
        </p:pic>
        <p:sp>
          <p:nvSpPr>
            <p:cNvPr id="5" name="object 5"/>
            <p:cNvSpPr/>
            <p:nvPr/>
          </p:nvSpPr>
          <p:spPr>
            <a:xfrm>
              <a:off x="152730" y="5426133"/>
              <a:ext cx="3649013" cy="4218787"/>
            </a:xfrm>
            <a:custGeom>
              <a:avLst/>
              <a:gdLst/>
              <a:ahLst/>
              <a:cxnLst/>
              <a:rect l="l" t="t" r="r" b="b"/>
              <a:pathLst>
                <a:path w="7251065" h="2478404">
                  <a:moveTo>
                    <a:pt x="7251065" y="0"/>
                  </a:moveTo>
                  <a:lnTo>
                    <a:pt x="0" y="0"/>
                  </a:lnTo>
                  <a:lnTo>
                    <a:pt x="0" y="2478404"/>
                  </a:lnTo>
                  <a:lnTo>
                    <a:pt x="7251065" y="2478404"/>
                  </a:lnTo>
                  <a:lnTo>
                    <a:pt x="7251065" y="0"/>
                  </a:lnTo>
                  <a:close/>
                </a:path>
              </a:pathLst>
            </a:custGeom>
            <a:solidFill>
              <a:srgbClr val="A6A6A6">
                <a:alpha val="76077"/>
              </a:srgbClr>
            </a:solidFill>
          </p:spPr>
          <p:txBody>
            <a:bodyPr wrap="square" lIns="0" tIns="0" rIns="0" bIns="0" rtlCol="0"/>
            <a:lstStyle/>
            <a:p>
              <a:endParaRPr/>
            </a:p>
          </p:txBody>
        </p:sp>
        <p:sp>
          <p:nvSpPr>
            <p:cNvPr id="6" name="object 6"/>
            <p:cNvSpPr/>
            <p:nvPr/>
          </p:nvSpPr>
          <p:spPr>
            <a:xfrm>
              <a:off x="152730" y="5426133"/>
              <a:ext cx="3649013" cy="4218787"/>
            </a:xfrm>
            <a:custGeom>
              <a:avLst/>
              <a:gdLst/>
              <a:ahLst/>
              <a:cxnLst/>
              <a:rect l="l" t="t" r="r" b="b"/>
              <a:pathLst>
                <a:path w="7251065" h="2478404">
                  <a:moveTo>
                    <a:pt x="0" y="2478404"/>
                  </a:moveTo>
                  <a:lnTo>
                    <a:pt x="7251065" y="2478404"/>
                  </a:lnTo>
                  <a:lnTo>
                    <a:pt x="7251065" y="0"/>
                  </a:lnTo>
                  <a:lnTo>
                    <a:pt x="0" y="0"/>
                  </a:lnTo>
                  <a:lnTo>
                    <a:pt x="0" y="2478404"/>
                  </a:lnTo>
                  <a:close/>
                </a:path>
              </a:pathLst>
            </a:custGeom>
            <a:ln w="12700">
              <a:solidFill>
                <a:srgbClr val="172C51"/>
              </a:solidFill>
            </a:ln>
          </p:spPr>
          <p:txBody>
            <a:bodyPr wrap="square" lIns="0" tIns="0" rIns="0" bIns="0" rtlCol="0"/>
            <a:lstStyle/>
            <a:p>
              <a:endParaRPr/>
            </a:p>
          </p:txBody>
        </p:sp>
      </p:grpSp>
      <p:sp>
        <p:nvSpPr>
          <p:cNvPr id="7" name="object 7"/>
          <p:cNvSpPr txBox="1"/>
          <p:nvPr/>
        </p:nvSpPr>
        <p:spPr>
          <a:xfrm>
            <a:off x="475441" y="6533352"/>
            <a:ext cx="3027297" cy="3839384"/>
          </a:xfrm>
          <a:prstGeom prst="rect">
            <a:avLst/>
          </a:prstGeom>
        </p:spPr>
        <p:txBody>
          <a:bodyPr vert="horz" wrap="square" lIns="0" tIns="13335" rIns="0" bIns="0" rtlCol="0">
            <a:spAutoFit/>
          </a:bodyPr>
          <a:lstStyle/>
          <a:p>
            <a:pPr marR="9525" algn="just">
              <a:lnSpc>
                <a:spcPct val="111000"/>
              </a:lnSpc>
              <a:spcBef>
                <a:spcPts val="105"/>
              </a:spcBef>
            </a:pPr>
            <a:r>
              <a:rPr lang="en-US" sz="1600" spc="50" dirty="0">
                <a:latin typeface="Tahoma"/>
                <a:cs typeface="Tahoma"/>
              </a:rPr>
              <a:t>Our</a:t>
            </a:r>
            <a:r>
              <a:rPr lang="en-US" sz="1600" spc="5" dirty="0">
                <a:latin typeface="Tahoma"/>
                <a:cs typeface="Tahoma"/>
              </a:rPr>
              <a:t>  </a:t>
            </a:r>
            <a:r>
              <a:rPr lang="en-US" sz="1600" dirty="0" err="1">
                <a:latin typeface="Tahoma"/>
                <a:cs typeface="Tahoma"/>
              </a:rPr>
              <a:t>Stemwud</a:t>
            </a:r>
            <a:r>
              <a:rPr lang="en-US" sz="1600" spc="385" dirty="0">
                <a:latin typeface="Tahoma"/>
                <a:cs typeface="Tahoma"/>
              </a:rPr>
              <a:t> </a:t>
            </a:r>
            <a:r>
              <a:rPr lang="en-US" sz="1600" spc="70" dirty="0">
                <a:latin typeface="Tahoma"/>
                <a:cs typeface="Tahoma"/>
              </a:rPr>
              <a:t>Wood</a:t>
            </a:r>
            <a:r>
              <a:rPr lang="en-US" sz="1600" spc="35" dirty="0">
                <a:latin typeface="Tahoma"/>
                <a:cs typeface="Tahoma"/>
              </a:rPr>
              <a:t>  </a:t>
            </a:r>
            <a:r>
              <a:rPr lang="en-US" sz="1600" spc="55" dirty="0">
                <a:latin typeface="Tahoma"/>
                <a:cs typeface="Tahoma"/>
              </a:rPr>
              <a:t>Plastic</a:t>
            </a:r>
            <a:r>
              <a:rPr lang="en-US" sz="1600" dirty="0">
                <a:latin typeface="Tahoma"/>
                <a:cs typeface="Tahoma"/>
              </a:rPr>
              <a:t>  </a:t>
            </a:r>
            <a:r>
              <a:rPr lang="en-US" sz="1600" spc="85" dirty="0">
                <a:latin typeface="Tahoma"/>
                <a:cs typeface="Tahoma"/>
              </a:rPr>
              <a:t>Composite</a:t>
            </a:r>
            <a:r>
              <a:rPr lang="en-US" sz="1600" spc="25" dirty="0">
                <a:latin typeface="Tahoma"/>
                <a:cs typeface="Tahoma"/>
              </a:rPr>
              <a:t>  </a:t>
            </a:r>
            <a:r>
              <a:rPr lang="en-US" sz="1600" spc="114" dirty="0">
                <a:latin typeface="Tahoma"/>
                <a:cs typeface="Tahoma"/>
              </a:rPr>
              <a:t>Co-</a:t>
            </a:r>
            <a:r>
              <a:rPr lang="en-US" sz="1600" spc="95" dirty="0">
                <a:latin typeface="Tahoma"/>
                <a:cs typeface="Tahoma"/>
              </a:rPr>
              <a:t>extruded</a:t>
            </a:r>
            <a:r>
              <a:rPr lang="en-US" sz="1600" dirty="0"/>
              <a:t> outdoor cladding offers a compelling alternative to traditional cladding materials, providing both a classic aesthetic and exceptional performance. This innovative material combines the beauty of natural wood with the resilience of plastic, making it a popular choice for enhancing the exterior of residential and commercial buildings. </a:t>
            </a:r>
            <a:endParaRPr sz="1600" dirty="0">
              <a:latin typeface="Tahoma"/>
              <a:cs typeface="Tahoma"/>
            </a:endParaRPr>
          </a:p>
        </p:txBody>
      </p:sp>
      <p:sp>
        <p:nvSpPr>
          <p:cNvPr id="8" name="object 8"/>
          <p:cNvSpPr txBox="1"/>
          <p:nvPr/>
        </p:nvSpPr>
        <p:spPr>
          <a:xfrm>
            <a:off x="6980976" y="10209784"/>
            <a:ext cx="306832" cy="289823"/>
          </a:xfrm>
          <a:prstGeom prst="rect">
            <a:avLst/>
          </a:prstGeom>
        </p:spPr>
        <p:txBody>
          <a:bodyPr vert="horz" wrap="square" lIns="0" tIns="12700" rIns="0" bIns="0" rtlCol="0">
            <a:spAutoFit/>
          </a:bodyPr>
          <a:lstStyle/>
          <a:p>
            <a:pPr>
              <a:lnSpc>
                <a:spcPct val="100000"/>
              </a:lnSpc>
              <a:spcBef>
                <a:spcPts val="100"/>
              </a:spcBef>
            </a:pPr>
            <a:r>
              <a:rPr lang="en-US" spc="-50" dirty="0">
                <a:solidFill>
                  <a:srgbClr val="6FAC46"/>
                </a:solidFill>
                <a:latin typeface="Calibri"/>
                <a:cs typeface="Calibri"/>
              </a:rPr>
              <a:t>11</a:t>
            </a:r>
            <a:endParaRPr sz="1800" dirty="0">
              <a:latin typeface="Calibri"/>
              <a:cs typeface="Calibri"/>
            </a:endParaRPr>
          </a:p>
        </p:txBody>
      </p:sp>
      <p:grpSp>
        <p:nvGrpSpPr>
          <p:cNvPr id="10" name="object 3"/>
          <p:cNvGrpSpPr/>
          <p:nvPr/>
        </p:nvGrpSpPr>
        <p:grpSpPr>
          <a:xfrm>
            <a:off x="0" y="-11417"/>
            <a:ext cx="570230" cy="2347913"/>
            <a:chOff x="3987800" y="-432369"/>
            <a:chExt cx="570230" cy="2347912"/>
          </a:xfrm>
        </p:grpSpPr>
        <p:sp>
          <p:nvSpPr>
            <p:cNvPr id="11" name="object 5"/>
            <p:cNvSpPr/>
            <p:nvPr/>
          </p:nvSpPr>
          <p:spPr>
            <a:xfrm>
              <a:off x="3987800" y="-432052"/>
              <a:ext cx="570230" cy="2347595"/>
            </a:xfrm>
            <a:custGeom>
              <a:avLst/>
              <a:gdLst/>
              <a:ahLst/>
              <a:cxnLst/>
              <a:rect l="l" t="t" r="r" b="b"/>
              <a:pathLst>
                <a:path w="570230" h="2347595">
                  <a:moveTo>
                    <a:pt x="569620" y="0"/>
                  </a:moveTo>
                  <a:lnTo>
                    <a:pt x="0" y="0"/>
                  </a:lnTo>
                  <a:lnTo>
                    <a:pt x="0" y="2347340"/>
                  </a:lnTo>
                  <a:lnTo>
                    <a:pt x="189877" y="1564894"/>
                  </a:lnTo>
                  <a:lnTo>
                    <a:pt x="189877" y="189864"/>
                  </a:lnTo>
                  <a:lnTo>
                    <a:pt x="523544" y="189864"/>
                  </a:lnTo>
                  <a:lnTo>
                    <a:pt x="569620" y="0"/>
                  </a:lnTo>
                  <a:close/>
                </a:path>
              </a:pathLst>
            </a:custGeom>
            <a:solidFill>
              <a:srgbClr val="6FAC46"/>
            </a:solidFill>
          </p:spPr>
          <p:txBody>
            <a:bodyPr wrap="square" lIns="0" tIns="0" rIns="0" bIns="0" rtlCol="0"/>
            <a:lstStyle/>
            <a:p>
              <a:endParaRPr/>
            </a:p>
          </p:txBody>
        </p:sp>
        <p:sp>
          <p:nvSpPr>
            <p:cNvPr id="12" name="object 6"/>
            <p:cNvSpPr/>
            <p:nvPr/>
          </p:nvSpPr>
          <p:spPr>
            <a:xfrm>
              <a:off x="3987800" y="-432369"/>
              <a:ext cx="570230" cy="2347595"/>
            </a:xfrm>
            <a:custGeom>
              <a:avLst/>
              <a:gdLst/>
              <a:ahLst/>
              <a:cxnLst/>
              <a:rect l="l" t="t" r="r" b="b"/>
              <a:pathLst>
                <a:path w="570230" h="2347595">
                  <a:moveTo>
                    <a:pt x="0" y="0"/>
                  </a:moveTo>
                  <a:lnTo>
                    <a:pt x="569620" y="0"/>
                  </a:lnTo>
                  <a:lnTo>
                    <a:pt x="523544" y="189864"/>
                  </a:lnTo>
                  <a:lnTo>
                    <a:pt x="189877" y="189864"/>
                  </a:lnTo>
                  <a:lnTo>
                    <a:pt x="189877" y="1564894"/>
                  </a:lnTo>
                  <a:lnTo>
                    <a:pt x="0" y="2347340"/>
                  </a:lnTo>
                  <a:lnTo>
                    <a:pt x="0" y="0"/>
                  </a:lnTo>
                  <a:close/>
                </a:path>
              </a:pathLst>
            </a:custGeom>
            <a:ln w="12700">
              <a:solidFill>
                <a:srgbClr val="2B4618"/>
              </a:solidFill>
            </a:ln>
          </p:spPr>
          <p:txBody>
            <a:bodyPr wrap="square" lIns="0" tIns="0" rIns="0" bIns="0" rtlCol="0"/>
            <a:lstStyle/>
            <a:p>
              <a:endParaRPr/>
            </a:p>
          </p:txBody>
        </p:sp>
      </p:grpSp>
      <p:grpSp>
        <p:nvGrpSpPr>
          <p:cNvPr id="13" name="object 8"/>
          <p:cNvGrpSpPr/>
          <p:nvPr/>
        </p:nvGrpSpPr>
        <p:grpSpPr>
          <a:xfrm>
            <a:off x="6964044" y="8193278"/>
            <a:ext cx="598805" cy="2513330"/>
            <a:chOff x="6964044" y="8193278"/>
            <a:chExt cx="598805" cy="2513330"/>
          </a:xfrm>
        </p:grpSpPr>
        <p:sp>
          <p:nvSpPr>
            <p:cNvPr id="14" name="object 9"/>
            <p:cNvSpPr/>
            <p:nvPr/>
          </p:nvSpPr>
          <p:spPr>
            <a:xfrm>
              <a:off x="6970394" y="8199628"/>
              <a:ext cx="586105" cy="2500630"/>
            </a:xfrm>
            <a:custGeom>
              <a:avLst/>
              <a:gdLst/>
              <a:ahLst/>
              <a:cxnLst/>
              <a:rect l="l" t="t" r="r" b="b"/>
              <a:pathLst>
                <a:path w="586104" h="2500629">
                  <a:moveTo>
                    <a:pt x="586104" y="0"/>
                  </a:moveTo>
                  <a:lnTo>
                    <a:pt x="390778" y="833374"/>
                  </a:lnTo>
                  <a:lnTo>
                    <a:pt x="390778" y="2304770"/>
                  </a:lnTo>
                  <a:lnTo>
                    <a:pt x="45847" y="2304770"/>
                  </a:lnTo>
                  <a:lnTo>
                    <a:pt x="0" y="2500121"/>
                  </a:lnTo>
                  <a:lnTo>
                    <a:pt x="586104" y="2500121"/>
                  </a:lnTo>
                  <a:lnTo>
                    <a:pt x="586104" y="0"/>
                  </a:lnTo>
                  <a:close/>
                </a:path>
              </a:pathLst>
            </a:custGeom>
            <a:solidFill>
              <a:srgbClr val="6FAC46"/>
            </a:solidFill>
          </p:spPr>
          <p:txBody>
            <a:bodyPr wrap="square" lIns="0" tIns="0" rIns="0" bIns="0" rtlCol="0"/>
            <a:lstStyle/>
            <a:p>
              <a:endParaRPr/>
            </a:p>
          </p:txBody>
        </p:sp>
        <p:sp>
          <p:nvSpPr>
            <p:cNvPr id="15" name="object 10"/>
            <p:cNvSpPr/>
            <p:nvPr/>
          </p:nvSpPr>
          <p:spPr>
            <a:xfrm>
              <a:off x="6970394" y="8199628"/>
              <a:ext cx="586105" cy="2500630"/>
            </a:xfrm>
            <a:custGeom>
              <a:avLst/>
              <a:gdLst/>
              <a:ahLst/>
              <a:cxnLst/>
              <a:rect l="l" t="t" r="r" b="b"/>
              <a:pathLst>
                <a:path w="586104" h="2500629">
                  <a:moveTo>
                    <a:pt x="586104" y="2500121"/>
                  </a:moveTo>
                  <a:lnTo>
                    <a:pt x="0" y="2500121"/>
                  </a:lnTo>
                  <a:lnTo>
                    <a:pt x="45847" y="2304770"/>
                  </a:lnTo>
                  <a:lnTo>
                    <a:pt x="390778" y="2304770"/>
                  </a:lnTo>
                  <a:lnTo>
                    <a:pt x="390778" y="833374"/>
                  </a:lnTo>
                  <a:lnTo>
                    <a:pt x="586104" y="0"/>
                  </a:lnTo>
                  <a:lnTo>
                    <a:pt x="586104" y="2500121"/>
                  </a:lnTo>
                  <a:close/>
                </a:path>
              </a:pathLst>
            </a:custGeom>
            <a:ln w="12700">
              <a:solidFill>
                <a:srgbClr val="2B4618"/>
              </a:solidFill>
            </a:ln>
          </p:spPr>
          <p:txBody>
            <a:bodyPr wrap="square" lIns="0" tIns="0" rIns="0" bIns="0" rtlCol="0"/>
            <a:lstStyle/>
            <a:p>
              <a:endParaRPr/>
            </a:p>
          </p:txBody>
        </p:sp>
      </p:grpSp>
    </p:spTree>
    <p:extLst>
      <p:ext uri="{BB962C8B-B14F-4D97-AF65-F5344CB8AC3E}">
        <p14:creationId xmlns:p14="http://schemas.microsoft.com/office/powerpoint/2010/main" val="1760048719"/>
      </p:ext>
    </p:extLst>
  </p:cSld>
  <p:clrMapOvr>
    <a:masterClrMapping/>
  </p:clrMapOvr>
  <p:transition spd="slow">
    <p:wheel spokes="1"/>
    <p:sndAc>
      <p:stSnd>
        <p:snd r:embed="rId2" name="click.wav"/>
      </p:stSnd>
    </p:sndAc>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Desktop\IMG-20250818-WA0138.jpg"/>
          <p:cNvPicPr>
            <a:picLocks noChangeAspect="1" noChangeArrowheads="1"/>
          </p:cNvPicPr>
          <p:nvPr/>
        </p:nvPicPr>
        <p:blipFill>
          <a:blip r:embed="rId3">
            <a:extLst>
              <a:ext uri="{BEBA8EAE-BF5A-486C-A8C5-ECC9F3942E4B}">
                <a14:imgProps xmlns:a14="http://schemas.microsoft.com/office/drawing/2010/main">
                  <a14:imgLayer r:embed="rId4">
                    <a14:imgEffect>
                      <a14:colorTemperature colorTemp="7200"/>
                    </a14:imgEffect>
                  </a14:imgLayer>
                </a14:imgProps>
              </a:ext>
              <a:ext uri="{28A0092B-C50C-407E-A947-70E740481C1C}">
                <a14:useLocalDpi xmlns:a14="http://schemas.microsoft.com/office/drawing/2010/main" val="0"/>
              </a:ext>
            </a:extLst>
          </a:blip>
          <a:srcRect/>
          <a:stretch>
            <a:fillRect/>
          </a:stretch>
        </p:blipFill>
        <p:spPr bwMode="auto">
          <a:xfrm>
            <a:off x="6216650" y="0"/>
            <a:ext cx="1339850" cy="1071993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IMG-20250818-WA0139.jpg"/>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7500" b="58875" l="23823" r="89751">
                        <a14:foregroundMark x1="32595" y1="32500" x2="32779" y2="53250"/>
                        <a14:backgroundMark x1="70268" y1="8750" x2="83472" y2="53750"/>
                      </a14:backgroundRemoval>
                    </a14:imgEffect>
                  </a14:imgLayer>
                </a14:imgProps>
              </a:ext>
              <a:ext uri="{28A0092B-C50C-407E-A947-70E740481C1C}">
                <a14:useLocalDpi xmlns:a14="http://schemas.microsoft.com/office/drawing/2010/main" val="0"/>
              </a:ext>
            </a:extLst>
          </a:blip>
          <a:srcRect l="29260" t="9962" r="34664" b="45919"/>
          <a:stretch/>
        </p:blipFill>
        <p:spPr bwMode="auto">
          <a:xfrm>
            <a:off x="462788" y="2949125"/>
            <a:ext cx="1634837" cy="4080337"/>
          </a:xfrm>
          <a:prstGeom prst="rect">
            <a:avLst/>
          </a:prstGeom>
          <a:noFill/>
          <a:extLst>
            <a:ext uri="{909E8E84-426E-40DD-AFC4-6F175D3DCCD1}">
              <a14:hiddenFill xmlns:a14="http://schemas.microsoft.com/office/drawing/2010/main">
                <a:solidFill>
                  <a:srgbClr val="FFFFFF"/>
                </a:solidFill>
              </a14:hiddenFill>
            </a:ext>
          </a:extLst>
        </p:spPr>
      </p:pic>
      <p:pic>
        <p:nvPicPr>
          <p:cNvPr id="2" name="object 2"/>
          <p:cNvPicPr/>
          <p:nvPr/>
        </p:nvPicPr>
        <p:blipFill>
          <a:blip r:embed="rId7" cstate="print"/>
          <a:stretch>
            <a:fillRect/>
          </a:stretch>
        </p:blipFill>
        <p:spPr>
          <a:xfrm>
            <a:off x="487976" y="301347"/>
            <a:ext cx="1877209" cy="1378730"/>
          </a:xfrm>
          <a:prstGeom prst="rect">
            <a:avLst/>
          </a:prstGeom>
        </p:spPr>
      </p:pic>
      <p:graphicFrame>
        <p:nvGraphicFramePr>
          <p:cNvPr id="3" name="object 3"/>
          <p:cNvGraphicFramePr>
            <a:graphicFrameLocks noGrp="1"/>
          </p:cNvGraphicFramePr>
          <p:nvPr>
            <p:extLst>
              <p:ext uri="{D42A27DB-BD31-4B8C-83A1-F6EECF244321}">
                <p14:modId xmlns:p14="http://schemas.microsoft.com/office/powerpoint/2010/main" val="918389450"/>
              </p:ext>
            </p:extLst>
          </p:nvPr>
        </p:nvGraphicFramePr>
        <p:xfrm>
          <a:off x="879436" y="9272092"/>
          <a:ext cx="2846070" cy="757550"/>
        </p:xfrm>
        <a:graphic>
          <a:graphicData uri="http://schemas.openxmlformats.org/drawingml/2006/table">
            <a:tbl>
              <a:tblPr firstRow="1" bandRow="1">
                <a:tableStyleId>{2D5ABB26-0587-4C30-8999-92F81FD0307C}</a:tableStyleId>
              </a:tblPr>
              <a:tblGrid>
                <a:gridCol w="1423035">
                  <a:extLst>
                    <a:ext uri="{9D8B030D-6E8A-4147-A177-3AD203B41FA5}">
                      <a16:colId xmlns:a16="http://schemas.microsoft.com/office/drawing/2014/main" val="20000"/>
                    </a:ext>
                  </a:extLst>
                </a:gridCol>
                <a:gridCol w="1423035">
                  <a:extLst>
                    <a:ext uri="{9D8B030D-6E8A-4147-A177-3AD203B41FA5}">
                      <a16:colId xmlns:a16="http://schemas.microsoft.com/office/drawing/2014/main" val="20001"/>
                    </a:ext>
                  </a:extLst>
                </a:gridCol>
              </a:tblGrid>
              <a:tr h="252728">
                <a:tc>
                  <a:txBody>
                    <a:bodyPr/>
                    <a:lstStyle/>
                    <a:p>
                      <a:pPr marR="36195" algn="ctr">
                        <a:lnSpc>
                          <a:spcPct val="100000"/>
                        </a:lnSpc>
                        <a:spcBef>
                          <a:spcPts val="220"/>
                        </a:spcBef>
                      </a:pPr>
                      <a:r>
                        <a:rPr sz="1100" b="0" spc="80" dirty="0">
                          <a:latin typeface="Times New Roman" panose="02020603050405020304" pitchFamily="18" charset="0"/>
                          <a:ea typeface="Tahoma" panose="020B0604030504040204" pitchFamily="34" charset="0"/>
                          <a:cs typeface="Times New Roman" panose="02020603050405020304" pitchFamily="18" charset="0"/>
                        </a:rPr>
                        <a:t>Area</a:t>
                      </a:r>
                      <a:r>
                        <a:rPr sz="1100" b="0" spc="229" dirty="0">
                          <a:latin typeface="Times New Roman" panose="02020603050405020304" pitchFamily="18" charset="0"/>
                          <a:ea typeface="Tahoma" panose="020B0604030504040204" pitchFamily="34" charset="0"/>
                          <a:cs typeface="Times New Roman" panose="02020603050405020304" pitchFamily="18" charset="0"/>
                        </a:rPr>
                        <a:t> </a:t>
                      </a:r>
                      <a:r>
                        <a:rPr sz="1100" b="0" dirty="0">
                          <a:latin typeface="Times New Roman" panose="02020603050405020304" pitchFamily="18" charset="0"/>
                          <a:ea typeface="Tahoma" panose="020B0604030504040204" pitchFamily="34" charset="0"/>
                          <a:cs typeface="Times New Roman" panose="02020603050405020304" pitchFamily="18" charset="0"/>
                        </a:rPr>
                        <a:t>per</a:t>
                      </a:r>
                      <a:r>
                        <a:rPr sz="1100" b="0" spc="200" dirty="0">
                          <a:latin typeface="Times New Roman" panose="02020603050405020304" pitchFamily="18" charset="0"/>
                          <a:ea typeface="Tahoma" panose="020B0604030504040204" pitchFamily="34" charset="0"/>
                          <a:cs typeface="Times New Roman" panose="02020603050405020304" pitchFamily="18" charset="0"/>
                        </a:rPr>
                        <a:t> </a:t>
                      </a:r>
                      <a:r>
                        <a:rPr sz="1100" b="0" spc="-10" dirty="0">
                          <a:latin typeface="Times New Roman" panose="02020603050405020304" pitchFamily="18" charset="0"/>
                          <a:ea typeface="Tahoma" panose="020B0604030504040204" pitchFamily="34" charset="0"/>
                          <a:cs typeface="Times New Roman" panose="02020603050405020304" pitchFamily="18" charset="0"/>
                        </a:rPr>
                        <a:t>panel</a:t>
                      </a:r>
                      <a:endParaRPr sz="1100" b="0" dirty="0">
                        <a:latin typeface="Times New Roman" panose="02020603050405020304" pitchFamily="18" charset="0"/>
                        <a:ea typeface="Tahoma" panose="020B0604030504040204" pitchFamily="34" charset="0"/>
                        <a:cs typeface="Times New Roman" panose="02020603050405020304" pitchFamily="18" charset="0"/>
                      </a:endParaRPr>
                    </a:p>
                  </a:txBody>
                  <a:tcPr marL="0" marR="0" marT="27941" marB="0" anchor="ctr">
                    <a:lnL w="9525">
                      <a:solidFill>
                        <a:srgbClr val="787878"/>
                      </a:solidFill>
                      <a:prstDash val="solid"/>
                    </a:lnL>
                    <a:lnR w="9525">
                      <a:solidFill>
                        <a:srgbClr val="787878"/>
                      </a:solidFill>
                      <a:prstDash val="solid"/>
                    </a:lnR>
                    <a:lnT w="9525">
                      <a:solidFill>
                        <a:srgbClr val="787878"/>
                      </a:solidFill>
                      <a:prstDash val="solid"/>
                    </a:lnT>
                    <a:lnB w="9525">
                      <a:solidFill>
                        <a:srgbClr val="787878"/>
                      </a:solidFill>
                      <a:prstDash val="solid"/>
                    </a:lnB>
                  </a:tcPr>
                </a:tc>
                <a:tc>
                  <a:txBody>
                    <a:bodyPr/>
                    <a:lstStyle/>
                    <a:p>
                      <a:pPr marL="409575">
                        <a:lnSpc>
                          <a:spcPct val="100000"/>
                        </a:lnSpc>
                        <a:spcBef>
                          <a:spcPts val="220"/>
                        </a:spcBef>
                      </a:pPr>
                      <a:r>
                        <a:rPr lang="en-US" sz="1100" b="0" spc="-20" dirty="0">
                          <a:latin typeface="Times New Roman" panose="02020603050405020304" pitchFamily="18" charset="0"/>
                          <a:ea typeface="Tahoma" panose="020B0604030504040204" pitchFamily="34" charset="0"/>
                          <a:cs typeface="Times New Roman" panose="02020603050405020304" pitchFamily="18" charset="0"/>
                        </a:rPr>
                        <a:t>  5.37</a:t>
                      </a:r>
                      <a:r>
                        <a:rPr lang="en-US" sz="1100" b="0" spc="-20" baseline="0" dirty="0">
                          <a:latin typeface="Times New Roman" panose="02020603050405020304" pitchFamily="18" charset="0"/>
                          <a:ea typeface="Tahoma" panose="020B0604030504040204" pitchFamily="34" charset="0"/>
                          <a:cs typeface="Times New Roman" panose="02020603050405020304" pitchFamily="18" charset="0"/>
                        </a:rPr>
                        <a:t> </a:t>
                      </a:r>
                      <a:r>
                        <a:rPr sz="1100" b="0" spc="65" dirty="0">
                          <a:latin typeface="Times New Roman" panose="02020603050405020304" pitchFamily="18" charset="0"/>
                          <a:ea typeface="Tahoma" panose="020B0604030504040204" pitchFamily="34" charset="0"/>
                          <a:cs typeface="Times New Roman" panose="02020603050405020304" pitchFamily="18" charset="0"/>
                        </a:rPr>
                        <a:t>Sq</a:t>
                      </a:r>
                      <a:r>
                        <a:rPr lang="en-US" sz="1100" b="0" spc="65" dirty="0">
                          <a:latin typeface="Times New Roman" panose="02020603050405020304" pitchFamily="18" charset="0"/>
                          <a:ea typeface="Tahoma" panose="020B0604030504040204" pitchFamily="34" charset="0"/>
                          <a:cs typeface="Times New Roman" panose="02020603050405020304" pitchFamily="18" charset="0"/>
                        </a:rPr>
                        <a:t> </a:t>
                      </a:r>
                      <a:r>
                        <a:rPr sz="1100" b="0" spc="45" dirty="0">
                          <a:latin typeface="Times New Roman" panose="02020603050405020304" pitchFamily="18" charset="0"/>
                          <a:ea typeface="Tahoma" panose="020B0604030504040204" pitchFamily="34" charset="0"/>
                          <a:cs typeface="Times New Roman" panose="02020603050405020304" pitchFamily="18" charset="0"/>
                        </a:rPr>
                        <a:t>Ft</a:t>
                      </a:r>
                      <a:endParaRPr sz="1100" b="0" dirty="0">
                        <a:latin typeface="Times New Roman" panose="02020603050405020304" pitchFamily="18" charset="0"/>
                        <a:ea typeface="Tahoma" panose="020B0604030504040204" pitchFamily="34" charset="0"/>
                        <a:cs typeface="Times New Roman" panose="02020603050405020304" pitchFamily="18" charset="0"/>
                      </a:endParaRPr>
                    </a:p>
                  </a:txBody>
                  <a:tcPr marL="0" marR="0" marT="27941" marB="0" anchor="ctr">
                    <a:lnL w="9525">
                      <a:solidFill>
                        <a:srgbClr val="787878"/>
                      </a:solidFill>
                      <a:prstDash val="solid"/>
                    </a:lnL>
                    <a:lnR w="9525">
                      <a:solidFill>
                        <a:srgbClr val="787878"/>
                      </a:solidFill>
                      <a:prstDash val="solid"/>
                    </a:lnR>
                    <a:lnT w="9525">
                      <a:solidFill>
                        <a:srgbClr val="787878"/>
                      </a:solidFill>
                      <a:prstDash val="solid"/>
                    </a:lnT>
                    <a:lnB w="9525">
                      <a:solidFill>
                        <a:srgbClr val="787878"/>
                      </a:solidFill>
                      <a:prstDash val="solid"/>
                    </a:lnB>
                  </a:tcPr>
                </a:tc>
                <a:extLst>
                  <a:ext uri="{0D108BD9-81ED-4DB2-BD59-A6C34878D82A}">
                    <a16:rowId xmlns:a16="http://schemas.microsoft.com/office/drawing/2014/main" val="10000"/>
                  </a:ext>
                </a:extLst>
              </a:tr>
              <a:tr h="252094">
                <a:tc>
                  <a:txBody>
                    <a:bodyPr/>
                    <a:lstStyle/>
                    <a:p>
                      <a:pPr marR="34925" algn="ctr">
                        <a:lnSpc>
                          <a:spcPts val="1185"/>
                        </a:lnSpc>
                      </a:pPr>
                      <a:r>
                        <a:rPr sz="1100" b="0" spc="80" dirty="0">
                          <a:latin typeface="Times New Roman" panose="02020603050405020304" pitchFamily="18" charset="0"/>
                          <a:ea typeface="Tahoma" panose="020B0604030504040204" pitchFamily="34" charset="0"/>
                          <a:cs typeface="Times New Roman" panose="02020603050405020304" pitchFamily="18" charset="0"/>
                        </a:rPr>
                        <a:t>Area</a:t>
                      </a:r>
                      <a:r>
                        <a:rPr sz="1100" b="0" spc="229" dirty="0">
                          <a:latin typeface="Times New Roman" panose="02020603050405020304" pitchFamily="18" charset="0"/>
                          <a:ea typeface="Tahoma" panose="020B0604030504040204" pitchFamily="34" charset="0"/>
                          <a:cs typeface="Times New Roman" panose="02020603050405020304" pitchFamily="18" charset="0"/>
                        </a:rPr>
                        <a:t> </a:t>
                      </a:r>
                      <a:r>
                        <a:rPr sz="1100" b="0" dirty="0">
                          <a:latin typeface="Times New Roman" panose="02020603050405020304" pitchFamily="18" charset="0"/>
                          <a:ea typeface="Tahoma" panose="020B0604030504040204" pitchFamily="34" charset="0"/>
                          <a:cs typeface="Times New Roman" panose="02020603050405020304" pitchFamily="18" charset="0"/>
                        </a:rPr>
                        <a:t>per</a:t>
                      </a:r>
                      <a:r>
                        <a:rPr sz="1100" b="0" spc="200" dirty="0">
                          <a:latin typeface="Times New Roman" panose="02020603050405020304" pitchFamily="18" charset="0"/>
                          <a:ea typeface="Tahoma" panose="020B0604030504040204" pitchFamily="34" charset="0"/>
                          <a:cs typeface="Times New Roman" panose="02020603050405020304" pitchFamily="18" charset="0"/>
                        </a:rPr>
                        <a:t> </a:t>
                      </a:r>
                      <a:r>
                        <a:rPr sz="1100" b="0" spc="30" dirty="0">
                          <a:latin typeface="Times New Roman" panose="02020603050405020304" pitchFamily="18" charset="0"/>
                          <a:ea typeface="Tahoma" panose="020B0604030504040204" pitchFamily="34" charset="0"/>
                          <a:cs typeface="Times New Roman" panose="02020603050405020304" pitchFamily="18" charset="0"/>
                        </a:rPr>
                        <a:t>pack</a:t>
                      </a:r>
                      <a:endParaRPr sz="1100" b="0" dirty="0">
                        <a:latin typeface="Times New Roman" panose="02020603050405020304" pitchFamily="18" charset="0"/>
                        <a:ea typeface="Tahoma" panose="020B0604030504040204" pitchFamily="34" charset="0"/>
                        <a:cs typeface="Times New Roman" panose="02020603050405020304" pitchFamily="18" charset="0"/>
                      </a:endParaRPr>
                    </a:p>
                  </a:txBody>
                  <a:tcPr marL="0" marR="0" marT="0" marB="0" anchor="ctr">
                    <a:lnL w="9525">
                      <a:solidFill>
                        <a:srgbClr val="787878"/>
                      </a:solidFill>
                      <a:prstDash val="solid"/>
                    </a:lnL>
                    <a:lnR w="9525">
                      <a:solidFill>
                        <a:srgbClr val="787878"/>
                      </a:solidFill>
                      <a:prstDash val="solid"/>
                    </a:lnR>
                    <a:lnT w="9525">
                      <a:solidFill>
                        <a:srgbClr val="787878"/>
                      </a:solidFill>
                      <a:prstDash val="solid"/>
                    </a:lnT>
                    <a:lnB w="9525">
                      <a:solidFill>
                        <a:srgbClr val="787878"/>
                      </a:solidFill>
                      <a:prstDash val="solid"/>
                    </a:lnB>
                  </a:tcPr>
                </a:tc>
                <a:tc>
                  <a:txBody>
                    <a:bodyPr/>
                    <a:lstStyle/>
                    <a:p>
                      <a:pPr marL="368300" algn="l">
                        <a:lnSpc>
                          <a:spcPct val="100000"/>
                        </a:lnSpc>
                        <a:spcBef>
                          <a:spcPts val="220"/>
                        </a:spcBef>
                      </a:pPr>
                      <a:r>
                        <a:rPr lang="en-US" sz="1100" b="0" spc="0" dirty="0">
                          <a:latin typeface="Times New Roman" panose="02020603050405020304" pitchFamily="18" charset="0"/>
                          <a:ea typeface="Tahoma" panose="020B0604030504040204" pitchFamily="34" charset="0"/>
                          <a:cs typeface="Times New Roman" panose="02020603050405020304" pitchFamily="18" charset="0"/>
                        </a:rPr>
                        <a:t> 26.85 </a:t>
                      </a:r>
                      <a:r>
                        <a:rPr sz="1100" b="0" spc="65" dirty="0">
                          <a:latin typeface="Times New Roman" panose="02020603050405020304" pitchFamily="18" charset="0"/>
                          <a:ea typeface="Tahoma" panose="020B0604030504040204" pitchFamily="34" charset="0"/>
                          <a:cs typeface="Times New Roman" panose="02020603050405020304" pitchFamily="18" charset="0"/>
                        </a:rPr>
                        <a:t>Sq</a:t>
                      </a:r>
                      <a:r>
                        <a:rPr lang="en-US" sz="1100" b="0" spc="65" dirty="0">
                          <a:latin typeface="Times New Roman" panose="02020603050405020304" pitchFamily="18" charset="0"/>
                          <a:ea typeface="Tahoma" panose="020B0604030504040204" pitchFamily="34" charset="0"/>
                          <a:cs typeface="Times New Roman" panose="02020603050405020304" pitchFamily="18" charset="0"/>
                        </a:rPr>
                        <a:t> </a:t>
                      </a:r>
                      <a:r>
                        <a:rPr sz="1100" b="0" spc="45" dirty="0">
                          <a:latin typeface="Times New Roman" panose="02020603050405020304" pitchFamily="18" charset="0"/>
                          <a:ea typeface="Tahoma" panose="020B0604030504040204" pitchFamily="34" charset="0"/>
                          <a:cs typeface="Times New Roman" panose="02020603050405020304" pitchFamily="18" charset="0"/>
                        </a:rPr>
                        <a:t>Ft</a:t>
                      </a:r>
                      <a:endParaRPr sz="1100" b="0" dirty="0">
                        <a:latin typeface="Times New Roman" panose="02020603050405020304" pitchFamily="18" charset="0"/>
                        <a:ea typeface="Tahoma" panose="020B0604030504040204" pitchFamily="34" charset="0"/>
                        <a:cs typeface="Times New Roman" panose="02020603050405020304" pitchFamily="18" charset="0"/>
                      </a:endParaRPr>
                    </a:p>
                  </a:txBody>
                  <a:tcPr marL="0" marR="0" marT="27941" marB="0" anchor="ctr">
                    <a:lnL w="9525">
                      <a:solidFill>
                        <a:srgbClr val="787878"/>
                      </a:solidFill>
                      <a:prstDash val="solid"/>
                    </a:lnL>
                    <a:lnR w="9525">
                      <a:solidFill>
                        <a:srgbClr val="787878"/>
                      </a:solidFill>
                      <a:prstDash val="solid"/>
                    </a:lnR>
                    <a:lnT w="9525">
                      <a:solidFill>
                        <a:srgbClr val="787878"/>
                      </a:solidFill>
                      <a:prstDash val="solid"/>
                    </a:lnT>
                    <a:lnB w="9525">
                      <a:solidFill>
                        <a:srgbClr val="787878"/>
                      </a:solidFill>
                      <a:prstDash val="solid"/>
                    </a:lnB>
                  </a:tcPr>
                </a:tc>
                <a:extLst>
                  <a:ext uri="{0D108BD9-81ED-4DB2-BD59-A6C34878D82A}">
                    <a16:rowId xmlns:a16="http://schemas.microsoft.com/office/drawing/2014/main" val="10001"/>
                  </a:ext>
                </a:extLst>
              </a:tr>
              <a:tr h="252728">
                <a:tc>
                  <a:txBody>
                    <a:bodyPr/>
                    <a:lstStyle/>
                    <a:p>
                      <a:pPr marR="33020" algn="ctr">
                        <a:lnSpc>
                          <a:spcPts val="1185"/>
                        </a:lnSpc>
                      </a:pPr>
                      <a:r>
                        <a:rPr sz="1100" b="0" spc="70" dirty="0">
                          <a:latin typeface="Times New Roman" panose="02020603050405020304" pitchFamily="18" charset="0"/>
                          <a:ea typeface="Tahoma" panose="020B0604030504040204" pitchFamily="34" charset="0"/>
                          <a:cs typeface="Times New Roman" panose="02020603050405020304" pitchFamily="18" charset="0"/>
                        </a:rPr>
                        <a:t>Pcs</a:t>
                      </a:r>
                      <a:r>
                        <a:rPr sz="1100" b="0" spc="225" dirty="0">
                          <a:latin typeface="Times New Roman" panose="02020603050405020304" pitchFamily="18" charset="0"/>
                          <a:ea typeface="Tahoma" panose="020B0604030504040204" pitchFamily="34" charset="0"/>
                          <a:cs typeface="Times New Roman" panose="02020603050405020304" pitchFamily="18" charset="0"/>
                        </a:rPr>
                        <a:t> </a:t>
                      </a:r>
                      <a:r>
                        <a:rPr sz="1100" b="0" dirty="0">
                          <a:latin typeface="Times New Roman" panose="02020603050405020304" pitchFamily="18" charset="0"/>
                          <a:ea typeface="Tahoma" panose="020B0604030504040204" pitchFamily="34" charset="0"/>
                          <a:cs typeface="Times New Roman" panose="02020603050405020304" pitchFamily="18" charset="0"/>
                        </a:rPr>
                        <a:t>per</a:t>
                      </a:r>
                      <a:r>
                        <a:rPr sz="1100" b="0" spc="190" dirty="0">
                          <a:latin typeface="Times New Roman" panose="02020603050405020304" pitchFamily="18" charset="0"/>
                          <a:ea typeface="Tahoma" panose="020B0604030504040204" pitchFamily="34" charset="0"/>
                          <a:cs typeface="Times New Roman" panose="02020603050405020304" pitchFamily="18" charset="0"/>
                        </a:rPr>
                        <a:t> </a:t>
                      </a:r>
                      <a:r>
                        <a:rPr sz="1100" b="0" spc="30" dirty="0">
                          <a:latin typeface="Times New Roman" panose="02020603050405020304" pitchFamily="18" charset="0"/>
                          <a:ea typeface="Tahoma" panose="020B0604030504040204" pitchFamily="34" charset="0"/>
                          <a:cs typeface="Times New Roman" panose="02020603050405020304" pitchFamily="18" charset="0"/>
                        </a:rPr>
                        <a:t>pack</a:t>
                      </a:r>
                      <a:endParaRPr sz="1100" b="0">
                        <a:latin typeface="Times New Roman" panose="02020603050405020304" pitchFamily="18" charset="0"/>
                        <a:ea typeface="Tahoma" panose="020B0604030504040204" pitchFamily="34" charset="0"/>
                        <a:cs typeface="Times New Roman" panose="02020603050405020304" pitchFamily="18" charset="0"/>
                      </a:endParaRPr>
                    </a:p>
                  </a:txBody>
                  <a:tcPr marL="0" marR="0" marT="0" marB="0" anchor="ctr">
                    <a:lnL w="9525">
                      <a:solidFill>
                        <a:srgbClr val="787878"/>
                      </a:solidFill>
                      <a:prstDash val="solid"/>
                    </a:lnL>
                    <a:lnR w="9525">
                      <a:solidFill>
                        <a:srgbClr val="787878"/>
                      </a:solidFill>
                      <a:prstDash val="solid"/>
                    </a:lnR>
                    <a:lnT w="9525">
                      <a:solidFill>
                        <a:srgbClr val="787878"/>
                      </a:solidFill>
                      <a:prstDash val="solid"/>
                    </a:lnT>
                    <a:lnB w="9525">
                      <a:solidFill>
                        <a:srgbClr val="787878"/>
                      </a:solidFill>
                      <a:prstDash val="solid"/>
                    </a:lnB>
                  </a:tcPr>
                </a:tc>
                <a:tc>
                  <a:txBody>
                    <a:bodyPr/>
                    <a:lstStyle/>
                    <a:p>
                      <a:pPr marL="15240" algn="ctr">
                        <a:lnSpc>
                          <a:spcPct val="100000"/>
                        </a:lnSpc>
                        <a:spcBef>
                          <a:spcPts val="235"/>
                        </a:spcBef>
                      </a:pPr>
                      <a:r>
                        <a:rPr sz="1100" b="0" dirty="0">
                          <a:latin typeface="Times New Roman" panose="02020603050405020304" pitchFamily="18" charset="0"/>
                          <a:ea typeface="Tahoma" panose="020B0604030504040204" pitchFamily="34" charset="0"/>
                          <a:cs typeface="Times New Roman" panose="02020603050405020304" pitchFamily="18" charset="0"/>
                        </a:rPr>
                        <a:t>5</a:t>
                      </a:r>
                      <a:r>
                        <a:rPr sz="1100" b="0" spc="150" dirty="0">
                          <a:latin typeface="Times New Roman" panose="02020603050405020304" pitchFamily="18" charset="0"/>
                          <a:ea typeface="Tahoma" panose="020B0604030504040204" pitchFamily="34" charset="0"/>
                          <a:cs typeface="Times New Roman" panose="02020603050405020304" pitchFamily="18" charset="0"/>
                        </a:rPr>
                        <a:t> </a:t>
                      </a:r>
                      <a:r>
                        <a:rPr sz="1100" b="0" spc="25" dirty="0">
                          <a:latin typeface="Times New Roman" panose="02020603050405020304" pitchFamily="18" charset="0"/>
                          <a:ea typeface="Tahoma" panose="020B0604030504040204" pitchFamily="34" charset="0"/>
                          <a:cs typeface="Times New Roman" panose="02020603050405020304" pitchFamily="18" charset="0"/>
                        </a:rPr>
                        <a:t>Pcs</a:t>
                      </a:r>
                      <a:endParaRPr sz="1100" b="0" dirty="0">
                        <a:latin typeface="Times New Roman" panose="02020603050405020304" pitchFamily="18" charset="0"/>
                        <a:ea typeface="Tahoma" panose="020B0604030504040204" pitchFamily="34" charset="0"/>
                        <a:cs typeface="Times New Roman" panose="02020603050405020304" pitchFamily="18" charset="0"/>
                      </a:endParaRPr>
                    </a:p>
                  </a:txBody>
                  <a:tcPr marL="0" marR="0" marT="29845" marB="0" anchor="ctr">
                    <a:lnL w="9525">
                      <a:solidFill>
                        <a:srgbClr val="787878"/>
                      </a:solidFill>
                      <a:prstDash val="solid"/>
                    </a:lnL>
                    <a:lnR w="9525">
                      <a:solidFill>
                        <a:srgbClr val="787878"/>
                      </a:solidFill>
                      <a:prstDash val="solid"/>
                    </a:lnR>
                    <a:lnT w="9525">
                      <a:solidFill>
                        <a:srgbClr val="787878"/>
                      </a:solidFill>
                      <a:prstDash val="solid"/>
                    </a:lnT>
                    <a:lnB w="9525">
                      <a:solidFill>
                        <a:srgbClr val="787878"/>
                      </a:solidFill>
                      <a:prstDash val="solid"/>
                    </a:lnB>
                  </a:tcPr>
                </a:tc>
                <a:extLst>
                  <a:ext uri="{0D108BD9-81ED-4DB2-BD59-A6C34878D82A}">
                    <a16:rowId xmlns:a16="http://schemas.microsoft.com/office/drawing/2014/main" val="10002"/>
                  </a:ext>
                </a:extLst>
              </a:tr>
            </a:tbl>
          </a:graphicData>
        </a:graphic>
      </p:graphicFrame>
      <p:sp>
        <p:nvSpPr>
          <p:cNvPr id="9" name="object 9"/>
          <p:cNvSpPr txBox="1"/>
          <p:nvPr/>
        </p:nvSpPr>
        <p:spPr>
          <a:xfrm>
            <a:off x="462788" y="1759737"/>
            <a:ext cx="3925063" cy="645690"/>
          </a:xfrm>
          <a:prstGeom prst="rect">
            <a:avLst/>
          </a:prstGeom>
        </p:spPr>
        <p:txBody>
          <a:bodyPr vert="horz" wrap="square" lIns="0" tIns="83185" rIns="0" bIns="0" rtlCol="0">
            <a:spAutoFit/>
          </a:bodyPr>
          <a:lstStyle/>
          <a:p>
            <a:pPr marL="12700">
              <a:lnSpc>
                <a:spcPct val="100000"/>
              </a:lnSpc>
              <a:spcBef>
                <a:spcPts val="655"/>
              </a:spcBef>
            </a:pPr>
            <a:r>
              <a:rPr sz="2000" b="1" spc="120" dirty="0">
                <a:latin typeface="Calibri"/>
                <a:cs typeface="Calibri"/>
              </a:rPr>
              <a:t>STEMWUD</a:t>
            </a:r>
            <a:r>
              <a:rPr sz="2000" b="1" spc="280" dirty="0">
                <a:latin typeface="Calibri"/>
                <a:cs typeface="Calibri"/>
              </a:rPr>
              <a:t> </a:t>
            </a:r>
            <a:r>
              <a:rPr lang="en-US" sz="2000" b="1" spc="110" dirty="0">
                <a:latin typeface="Calibri"/>
                <a:cs typeface="Calibri"/>
              </a:rPr>
              <a:t>AURA CLADDING</a:t>
            </a:r>
            <a:endParaRPr sz="2000" dirty="0">
              <a:latin typeface="Calibri"/>
              <a:cs typeface="Calibri"/>
            </a:endParaRPr>
          </a:p>
          <a:p>
            <a:pPr marL="12700">
              <a:lnSpc>
                <a:spcPct val="100000"/>
              </a:lnSpc>
              <a:spcBef>
                <a:spcPts val="270"/>
              </a:spcBef>
            </a:pPr>
            <a:r>
              <a:rPr sz="1400" spc="70" dirty="0">
                <a:solidFill>
                  <a:srgbClr val="525252"/>
                </a:solidFill>
                <a:latin typeface="Calibri"/>
                <a:cs typeface="Calibri"/>
              </a:rPr>
              <a:t>Size:</a:t>
            </a:r>
            <a:r>
              <a:rPr sz="1400" spc="200" dirty="0">
                <a:solidFill>
                  <a:srgbClr val="525252"/>
                </a:solidFill>
                <a:latin typeface="Calibri"/>
                <a:cs typeface="Calibri"/>
              </a:rPr>
              <a:t> </a:t>
            </a:r>
            <a:r>
              <a:rPr lang="en-US" sz="1400" spc="50" dirty="0">
                <a:solidFill>
                  <a:srgbClr val="525252"/>
                </a:solidFill>
                <a:latin typeface="Calibri"/>
                <a:cs typeface="Calibri"/>
              </a:rPr>
              <a:t>172</a:t>
            </a:r>
            <a:r>
              <a:rPr sz="1400" spc="-130" dirty="0">
                <a:solidFill>
                  <a:srgbClr val="525252"/>
                </a:solidFill>
                <a:latin typeface="Calibri"/>
                <a:cs typeface="Calibri"/>
              </a:rPr>
              <a:t> </a:t>
            </a:r>
            <a:r>
              <a:rPr sz="1400" dirty="0">
                <a:solidFill>
                  <a:srgbClr val="525252"/>
                </a:solidFill>
                <a:latin typeface="Calibri"/>
                <a:cs typeface="Calibri"/>
              </a:rPr>
              <a:t>mm</a:t>
            </a:r>
            <a:r>
              <a:rPr sz="1400" spc="175" dirty="0">
                <a:solidFill>
                  <a:srgbClr val="525252"/>
                </a:solidFill>
                <a:latin typeface="Calibri"/>
                <a:cs typeface="Calibri"/>
              </a:rPr>
              <a:t> </a:t>
            </a:r>
            <a:r>
              <a:rPr sz="1400" dirty="0">
                <a:solidFill>
                  <a:srgbClr val="525252"/>
                </a:solidFill>
                <a:latin typeface="Calibri"/>
                <a:cs typeface="Calibri"/>
              </a:rPr>
              <a:t>x</a:t>
            </a:r>
            <a:r>
              <a:rPr sz="1400" spc="125" dirty="0">
                <a:solidFill>
                  <a:srgbClr val="525252"/>
                </a:solidFill>
                <a:latin typeface="Calibri"/>
                <a:cs typeface="Calibri"/>
              </a:rPr>
              <a:t> </a:t>
            </a:r>
            <a:r>
              <a:rPr sz="1400" spc="-20" dirty="0">
                <a:solidFill>
                  <a:srgbClr val="525252"/>
                </a:solidFill>
                <a:latin typeface="Calibri"/>
                <a:cs typeface="Calibri"/>
              </a:rPr>
              <a:t>2</a:t>
            </a:r>
            <a:r>
              <a:rPr sz="1400" spc="-75" dirty="0">
                <a:solidFill>
                  <a:srgbClr val="525252"/>
                </a:solidFill>
                <a:latin typeface="Calibri"/>
                <a:cs typeface="Calibri"/>
              </a:rPr>
              <a:t> </a:t>
            </a:r>
            <a:r>
              <a:rPr lang="en-US" sz="1400" spc="-20" dirty="0">
                <a:solidFill>
                  <a:srgbClr val="525252"/>
                </a:solidFill>
                <a:latin typeface="Calibri"/>
                <a:cs typeface="Calibri"/>
              </a:rPr>
              <a:t>0.5</a:t>
            </a:r>
            <a:r>
              <a:rPr sz="1400" spc="-80" dirty="0">
                <a:solidFill>
                  <a:srgbClr val="525252"/>
                </a:solidFill>
                <a:latin typeface="Calibri"/>
                <a:cs typeface="Calibri"/>
              </a:rPr>
              <a:t> </a:t>
            </a:r>
            <a:r>
              <a:rPr sz="1400" spc="60" dirty="0">
                <a:solidFill>
                  <a:srgbClr val="525252"/>
                </a:solidFill>
                <a:latin typeface="Calibri"/>
                <a:cs typeface="Calibri"/>
              </a:rPr>
              <a:t>mm</a:t>
            </a:r>
            <a:r>
              <a:rPr sz="1400" spc="229" dirty="0">
                <a:solidFill>
                  <a:srgbClr val="525252"/>
                </a:solidFill>
                <a:latin typeface="Calibri"/>
                <a:cs typeface="Calibri"/>
              </a:rPr>
              <a:t> </a:t>
            </a:r>
            <a:r>
              <a:rPr sz="1400" dirty="0">
                <a:solidFill>
                  <a:srgbClr val="525252"/>
                </a:solidFill>
                <a:latin typeface="Calibri"/>
                <a:cs typeface="Calibri"/>
              </a:rPr>
              <a:t>x</a:t>
            </a:r>
            <a:r>
              <a:rPr sz="1400" spc="125" dirty="0">
                <a:solidFill>
                  <a:srgbClr val="525252"/>
                </a:solidFill>
                <a:latin typeface="Calibri"/>
                <a:cs typeface="Calibri"/>
              </a:rPr>
              <a:t> </a:t>
            </a:r>
            <a:r>
              <a:rPr sz="1400" spc="-20" dirty="0">
                <a:solidFill>
                  <a:srgbClr val="525252"/>
                </a:solidFill>
                <a:latin typeface="Calibri"/>
                <a:cs typeface="Calibri"/>
              </a:rPr>
              <a:t>2</a:t>
            </a:r>
            <a:r>
              <a:rPr sz="1400" spc="-80" dirty="0">
                <a:solidFill>
                  <a:srgbClr val="525252"/>
                </a:solidFill>
                <a:latin typeface="Calibri"/>
                <a:cs typeface="Calibri"/>
              </a:rPr>
              <a:t> </a:t>
            </a:r>
            <a:r>
              <a:rPr sz="1400" spc="-20" dirty="0">
                <a:solidFill>
                  <a:srgbClr val="525252"/>
                </a:solidFill>
                <a:latin typeface="Calibri"/>
                <a:cs typeface="Calibri"/>
              </a:rPr>
              <a:t>9</a:t>
            </a:r>
            <a:r>
              <a:rPr sz="1400" spc="-80" dirty="0">
                <a:solidFill>
                  <a:srgbClr val="525252"/>
                </a:solidFill>
                <a:latin typeface="Calibri"/>
                <a:cs typeface="Calibri"/>
              </a:rPr>
              <a:t> </a:t>
            </a:r>
            <a:r>
              <a:rPr sz="1400" spc="-20" dirty="0">
                <a:solidFill>
                  <a:srgbClr val="525252"/>
                </a:solidFill>
                <a:latin typeface="Calibri"/>
                <a:cs typeface="Calibri"/>
              </a:rPr>
              <a:t>0</a:t>
            </a:r>
            <a:r>
              <a:rPr sz="1400" spc="-80" dirty="0">
                <a:solidFill>
                  <a:srgbClr val="525252"/>
                </a:solidFill>
                <a:latin typeface="Calibri"/>
                <a:cs typeface="Calibri"/>
              </a:rPr>
              <a:t> </a:t>
            </a:r>
            <a:r>
              <a:rPr sz="1400" spc="-20" dirty="0">
                <a:solidFill>
                  <a:srgbClr val="525252"/>
                </a:solidFill>
                <a:latin typeface="Calibri"/>
                <a:cs typeface="Calibri"/>
              </a:rPr>
              <a:t>0</a:t>
            </a:r>
            <a:r>
              <a:rPr sz="1400" spc="-65" dirty="0">
                <a:solidFill>
                  <a:srgbClr val="525252"/>
                </a:solidFill>
                <a:latin typeface="Calibri"/>
                <a:cs typeface="Calibri"/>
              </a:rPr>
              <a:t> </a:t>
            </a:r>
            <a:r>
              <a:rPr sz="1400" spc="-10" dirty="0">
                <a:solidFill>
                  <a:srgbClr val="525252"/>
                </a:solidFill>
                <a:latin typeface="Calibri"/>
                <a:cs typeface="Calibri"/>
              </a:rPr>
              <a:t>m</a:t>
            </a:r>
            <a:r>
              <a:rPr sz="1400" spc="-70" dirty="0">
                <a:solidFill>
                  <a:srgbClr val="525252"/>
                </a:solidFill>
                <a:latin typeface="Calibri"/>
                <a:cs typeface="Calibri"/>
              </a:rPr>
              <a:t> </a:t>
            </a:r>
            <a:r>
              <a:rPr sz="1400" spc="-50" dirty="0" err="1">
                <a:solidFill>
                  <a:srgbClr val="525252"/>
                </a:solidFill>
                <a:latin typeface="Calibri"/>
                <a:cs typeface="Calibri"/>
              </a:rPr>
              <a:t>m</a:t>
            </a:r>
            <a:endParaRPr sz="1400" dirty="0">
              <a:latin typeface="Calibri"/>
              <a:cs typeface="Calibri"/>
            </a:endParaRPr>
          </a:p>
        </p:txBody>
      </p:sp>
      <p:sp>
        <p:nvSpPr>
          <p:cNvPr id="11" name="object 11"/>
          <p:cNvSpPr txBox="1"/>
          <p:nvPr/>
        </p:nvSpPr>
        <p:spPr>
          <a:xfrm>
            <a:off x="716077" y="7045927"/>
            <a:ext cx="1128273" cy="529632"/>
          </a:xfrm>
          <a:prstGeom prst="rect">
            <a:avLst/>
          </a:prstGeom>
        </p:spPr>
        <p:txBody>
          <a:bodyPr vert="horz" wrap="square" lIns="0" tIns="24130" rIns="0" bIns="0" rtlCol="0">
            <a:spAutoFit/>
          </a:bodyPr>
          <a:lstStyle/>
          <a:p>
            <a:pPr algn="ctr">
              <a:lnSpc>
                <a:spcPct val="100000"/>
              </a:lnSpc>
              <a:spcBef>
                <a:spcPts val="190"/>
              </a:spcBef>
            </a:pPr>
            <a:endParaRPr sz="1600" dirty="0">
              <a:latin typeface="Calibri"/>
              <a:cs typeface="Calibri"/>
            </a:endParaRPr>
          </a:p>
          <a:p>
            <a:pPr marL="1270" algn="ctr">
              <a:lnSpc>
                <a:spcPct val="100000"/>
              </a:lnSpc>
              <a:spcBef>
                <a:spcPts val="100"/>
              </a:spcBef>
            </a:pPr>
            <a:r>
              <a:rPr lang="en-US" sz="1600" spc="-20" dirty="0">
                <a:latin typeface="Tahoma" panose="020B0604030504040204" pitchFamily="34" charset="0"/>
                <a:ea typeface="Tahoma" panose="020B0604030504040204" pitchFamily="34" charset="0"/>
                <a:cs typeface="Tahoma" panose="020B0604030504040204" pitchFamily="34" charset="0"/>
              </a:rPr>
              <a:t>OAK</a:t>
            </a:r>
            <a:endParaRPr sz="1600" dirty="0">
              <a:latin typeface="Tahoma" panose="020B0604030504040204" pitchFamily="34" charset="0"/>
              <a:ea typeface="Tahoma" panose="020B0604030504040204" pitchFamily="34" charset="0"/>
              <a:cs typeface="Tahoma" panose="020B0604030504040204" pitchFamily="34" charset="0"/>
            </a:endParaRPr>
          </a:p>
        </p:txBody>
      </p:sp>
      <p:grpSp>
        <p:nvGrpSpPr>
          <p:cNvPr id="16" name="object 16"/>
          <p:cNvGrpSpPr/>
          <p:nvPr/>
        </p:nvGrpSpPr>
        <p:grpSpPr>
          <a:xfrm>
            <a:off x="-6350" y="-6336"/>
            <a:ext cx="582930" cy="2360295"/>
            <a:chOff x="-6350" y="-6349"/>
            <a:chExt cx="582930" cy="2360295"/>
          </a:xfrm>
        </p:grpSpPr>
        <p:sp>
          <p:nvSpPr>
            <p:cNvPr id="17" name="object 17"/>
            <p:cNvSpPr/>
            <p:nvPr/>
          </p:nvSpPr>
          <p:spPr>
            <a:xfrm>
              <a:off x="0" y="0"/>
              <a:ext cx="570230" cy="2347595"/>
            </a:xfrm>
            <a:custGeom>
              <a:avLst/>
              <a:gdLst/>
              <a:ahLst/>
              <a:cxnLst/>
              <a:rect l="l" t="t" r="r" b="b"/>
              <a:pathLst>
                <a:path w="570230" h="2347595">
                  <a:moveTo>
                    <a:pt x="569620" y="0"/>
                  </a:moveTo>
                  <a:lnTo>
                    <a:pt x="0" y="0"/>
                  </a:lnTo>
                  <a:lnTo>
                    <a:pt x="0" y="2347340"/>
                  </a:lnTo>
                  <a:lnTo>
                    <a:pt x="189877" y="1564894"/>
                  </a:lnTo>
                  <a:lnTo>
                    <a:pt x="189877" y="189864"/>
                  </a:lnTo>
                  <a:lnTo>
                    <a:pt x="523544" y="189864"/>
                  </a:lnTo>
                  <a:lnTo>
                    <a:pt x="569620" y="0"/>
                  </a:lnTo>
                  <a:close/>
                </a:path>
              </a:pathLst>
            </a:custGeom>
            <a:solidFill>
              <a:srgbClr val="6FAC46"/>
            </a:solidFill>
          </p:spPr>
          <p:txBody>
            <a:bodyPr wrap="square" lIns="0" tIns="0" rIns="0" bIns="0" rtlCol="0"/>
            <a:lstStyle/>
            <a:p>
              <a:endParaRPr/>
            </a:p>
          </p:txBody>
        </p:sp>
        <p:sp>
          <p:nvSpPr>
            <p:cNvPr id="18" name="object 18"/>
            <p:cNvSpPr/>
            <p:nvPr/>
          </p:nvSpPr>
          <p:spPr>
            <a:xfrm>
              <a:off x="0" y="0"/>
              <a:ext cx="570230" cy="2347595"/>
            </a:xfrm>
            <a:custGeom>
              <a:avLst/>
              <a:gdLst/>
              <a:ahLst/>
              <a:cxnLst/>
              <a:rect l="l" t="t" r="r" b="b"/>
              <a:pathLst>
                <a:path w="570230" h="2347595">
                  <a:moveTo>
                    <a:pt x="0" y="0"/>
                  </a:moveTo>
                  <a:lnTo>
                    <a:pt x="569620" y="0"/>
                  </a:lnTo>
                  <a:lnTo>
                    <a:pt x="523544" y="189864"/>
                  </a:lnTo>
                  <a:lnTo>
                    <a:pt x="189877" y="189864"/>
                  </a:lnTo>
                  <a:lnTo>
                    <a:pt x="189877" y="1564894"/>
                  </a:lnTo>
                  <a:lnTo>
                    <a:pt x="0" y="2347340"/>
                  </a:lnTo>
                  <a:lnTo>
                    <a:pt x="0" y="0"/>
                  </a:lnTo>
                  <a:close/>
                </a:path>
              </a:pathLst>
            </a:custGeom>
            <a:ln w="12700">
              <a:solidFill>
                <a:srgbClr val="2B4618"/>
              </a:solidFill>
            </a:ln>
          </p:spPr>
          <p:txBody>
            <a:bodyPr wrap="square" lIns="0" tIns="0" rIns="0" bIns="0" rtlCol="0"/>
            <a:lstStyle/>
            <a:p>
              <a:endParaRPr/>
            </a:p>
          </p:txBody>
        </p:sp>
      </p:grpSp>
      <p:sp>
        <p:nvSpPr>
          <p:cNvPr id="26" name="object 26"/>
          <p:cNvSpPr txBox="1"/>
          <p:nvPr/>
        </p:nvSpPr>
        <p:spPr>
          <a:xfrm>
            <a:off x="484289" y="2507729"/>
            <a:ext cx="1360052" cy="230832"/>
          </a:xfrm>
          <a:prstGeom prst="rect">
            <a:avLst/>
          </a:prstGeom>
          <a:solidFill>
            <a:srgbClr val="6FAC46"/>
          </a:solidFill>
          <a:ln w="12700">
            <a:solidFill>
              <a:srgbClr val="2B4618"/>
            </a:solidFill>
          </a:ln>
        </p:spPr>
        <p:txBody>
          <a:bodyPr vert="horz" wrap="square" lIns="0" tIns="0" rIns="0" bIns="0" rtlCol="0">
            <a:spAutoFit/>
          </a:bodyPr>
          <a:lstStyle/>
          <a:p>
            <a:pPr marL="31115">
              <a:lnSpc>
                <a:spcPts val="1760"/>
              </a:lnSpc>
            </a:pPr>
            <a:r>
              <a:rPr sz="1600" dirty="0">
                <a:latin typeface="Tahoma"/>
                <a:cs typeface="Tahoma"/>
              </a:rPr>
              <a:t>Color</a:t>
            </a:r>
            <a:r>
              <a:rPr sz="1600" spc="-10" dirty="0">
                <a:latin typeface="Tahoma"/>
                <a:cs typeface="Tahoma"/>
              </a:rPr>
              <a:t> options</a:t>
            </a:r>
            <a:endParaRPr sz="1600" dirty="0">
              <a:latin typeface="Tahoma"/>
              <a:cs typeface="Tahoma"/>
            </a:endParaRPr>
          </a:p>
        </p:txBody>
      </p:sp>
      <p:sp>
        <p:nvSpPr>
          <p:cNvPr id="33" name="object 33"/>
          <p:cNvSpPr txBox="1"/>
          <p:nvPr/>
        </p:nvSpPr>
        <p:spPr>
          <a:xfrm>
            <a:off x="6908427" y="10088681"/>
            <a:ext cx="257175" cy="289823"/>
          </a:xfrm>
          <a:prstGeom prst="rect">
            <a:avLst/>
          </a:prstGeom>
        </p:spPr>
        <p:txBody>
          <a:bodyPr vert="horz" wrap="square" lIns="0" tIns="12700" rIns="0" bIns="0" rtlCol="0">
            <a:spAutoFit/>
          </a:bodyPr>
          <a:lstStyle/>
          <a:p>
            <a:pPr marL="12700">
              <a:lnSpc>
                <a:spcPct val="100000"/>
              </a:lnSpc>
              <a:spcBef>
                <a:spcPts val="100"/>
              </a:spcBef>
            </a:pPr>
            <a:r>
              <a:rPr sz="1800" spc="-25" dirty="0">
                <a:solidFill>
                  <a:srgbClr val="6FAC46"/>
                </a:solidFill>
                <a:latin typeface="Calibri"/>
                <a:cs typeface="Calibri"/>
              </a:rPr>
              <a:t>1</a:t>
            </a:r>
            <a:r>
              <a:rPr lang="en-US" sz="1800" spc="-25" dirty="0">
                <a:solidFill>
                  <a:srgbClr val="6FAC46"/>
                </a:solidFill>
                <a:latin typeface="Calibri"/>
                <a:cs typeface="Calibri"/>
              </a:rPr>
              <a:t>2</a:t>
            </a:r>
            <a:endParaRPr sz="1800" dirty="0">
              <a:latin typeface="Calibri"/>
              <a:cs typeface="Calibri"/>
            </a:endParaRPr>
          </a:p>
        </p:txBody>
      </p:sp>
      <p:pic>
        <p:nvPicPr>
          <p:cNvPr id="1030" name="Picture 6" descr="C:\Users\ADMIN\Desktop\New folder (2)\pictures\IMG-20250818-WA0140.jpg"/>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5563" b="54563" l="9880" r="89751">
                        <a14:foregroundMark x1="39889" y1="12812" x2="68421" y2="52188"/>
                        <a14:foregroundMark x1="49400" y1="12188" x2="64081" y2="22500"/>
                        <a14:foregroundMark x1="33518" y1="16750" x2="33149" y2="44500"/>
                        <a14:foregroundMark x1="37211" y1="20500" x2="34995" y2="40875"/>
                        <a14:foregroundMark x1="36380" y1="43563" x2="35549" y2="53438"/>
                        <a14:foregroundMark x1="59464" y1="11438" x2="67498" y2="22063"/>
                        <a14:backgroundMark x1="77285" y1="27750" x2="73961" y2="57938"/>
                      </a14:backgroundRemoval>
                    </a14:imgEffect>
                  </a14:imgLayer>
                </a14:imgProps>
              </a:ext>
              <a:ext uri="{28A0092B-C50C-407E-A947-70E740481C1C}">
                <a14:useLocalDpi xmlns:a14="http://schemas.microsoft.com/office/drawing/2010/main" val="0"/>
              </a:ext>
            </a:extLst>
          </a:blip>
          <a:srcRect l="29559" t="5831" r="29895" b="45374"/>
          <a:stretch/>
        </p:blipFill>
        <p:spPr bwMode="auto">
          <a:xfrm>
            <a:off x="2479129" y="2949125"/>
            <a:ext cx="1634837" cy="4080337"/>
          </a:xfrm>
          <a:prstGeom prst="rect">
            <a:avLst/>
          </a:prstGeom>
          <a:noFill/>
          <a:extLst>
            <a:ext uri="{909E8E84-426E-40DD-AFC4-6F175D3DCCD1}">
              <a14:hiddenFill xmlns:a14="http://schemas.microsoft.com/office/drawing/2010/main">
                <a:solidFill>
                  <a:srgbClr val="FFFFFF"/>
                </a:solidFill>
              </a14:hiddenFill>
            </a:ext>
          </a:extLst>
        </p:spPr>
      </p:pic>
      <p:sp>
        <p:nvSpPr>
          <p:cNvPr id="40" name="object 11"/>
          <p:cNvSpPr txBox="1"/>
          <p:nvPr/>
        </p:nvSpPr>
        <p:spPr>
          <a:xfrm>
            <a:off x="2732418" y="7019998"/>
            <a:ext cx="1128273" cy="529632"/>
          </a:xfrm>
          <a:prstGeom prst="rect">
            <a:avLst/>
          </a:prstGeom>
        </p:spPr>
        <p:txBody>
          <a:bodyPr vert="horz" wrap="square" lIns="0" tIns="24130" rIns="0" bIns="0" rtlCol="0">
            <a:spAutoFit/>
          </a:bodyPr>
          <a:lstStyle/>
          <a:p>
            <a:pPr algn="ctr">
              <a:lnSpc>
                <a:spcPct val="100000"/>
              </a:lnSpc>
              <a:spcBef>
                <a:spcPts val="190"/>
              </a:spcBef>
            </a:pPr>
            <a:endParaRPr sz="1600" dirty="0">
              <a:latin typeface="Calibri"/>
              <a:cs typeface="Calibri"/>
            </a:endParaRPr>
          </a:p>
          <a:p>
            <a:pPr marL="1270" algn="ctr">
              <a:lnSpc>
                <a:spcPct val="100000"/>
              </a:lnSpc>
              <a:spcBef>
                <a:spcPts val="100"/>
              </a:spcBef>
            </a:pPr>
            <a:r>
              <a:rPr lang="en-US" sz="1600" spc="-20" dirty="0">
                <a:latin typeface="Tahoma" panose="020B0604030504040204" pitchFamily="34" charset="0"/>
                <a:ea typeface="Tahoma" panose="020B0604030504040204" pitchFamily="34" charset="0"/>
                <a:cs typeface="Tahoma" panose="020B0604030504040204" pitchFamily="34" charset="0"/>
              </a:rPr>
              <a:t>BROWN</a:t>
            </a:r>
            <a:endParaRPr sz="1600" dirty="0">
              <a:latin typeface="Tahoma" panose="020B0604030504040204" pitchFamily="34" charset="0"/>
              <a:ea typeface="Tahoma" panose="020B0604030504040204" pitchFamily="34" charset="0"/>
              <a:cs typeface="Tahoma" panose="020B0604030504040204" pitchFamily="34" charset="0"/>
            </a:endParaRPr>
          </a:p>
        </p:txBody>
      </p:sp>
      <p:pic>
        <p:nvPicPr>
          <p:cNvPr id="41" name="图片 2"/>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24027" y="8020000"/>
            <a:ext cx="3882298" cy="1039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56264675"/>
      </p:ext>
    </p:extLst>
  </p:cSld>
  <p:clrMapOvr>
    <a:masterClrMapping/>
  </p:clrMapOvr>
  <p:transition spd="slow">
    <p:wheel spokes="1"/>
    <p:sndAc>
      <p:stSnd>
        <p:snd r:embed="rId2" name="click.wav"/>
      </p:stSnd>
    </p:sndAc>
  </p:transition>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3694" y="507"/>
            <a:ext cx="7552690" cy="10691494"/>
          </a:xfrm>
          <a:custGeom>
            <a:avLst/>
            <a:gdLst/>
            <a:ahLst/>
            <a:cxnLst/>
            <a:rect l="l" t="t" r="r" b="b"/>
            <a:pathLst>
              <a:path w="7552690" h="10691495">
                <a:moveTo>
                  <a:pt x="7552297" y="0"/>
                </a:moveTo>
                <a:lnTo>
                  <a:pt x="0" y="0"/>
                </a:lnTo>
                <a:lnTo>
                  <a:pt x="0" y="10691495"/>
                </a:lnTo>
                <a:lnTo>
                  <a:pt x="7552297" y="10691495"/>
                </a:lnTo>
                <a:lnTo>
                  <a:pt x="7552297" y="0"/>
                </a:lnTo>
                <a:close/>
              </a:path>
            </a:pathLst>
          </a:custGeom>
          <a:solidFill>
            <a:srgbClr val="272727"/>
          </a:solidFill>
        </p:spPr>
        <p:txBody>
          <a:bodyPr wrap="square" lIns="0" tIns="0" rIns="0" bIns="0" rtlCol="0"/>
          <a:lstStyle/>
          <a:p>
            <a:endParaRPr/>
          </a:p>
        </p:txBody>
      </p:sp>
      <p:grpSp>
        <p:nvGrpSpPr>
          <p:cNvPr id="3" name="object 3"/>
          <p:cNvGrpSpPr/>
          <p:nvPr/>
        </p:nvGrpSpPr>
        <p:grpSpPr>
          <a:xfrm>
            <a:off x="115150" y="2612784"/>
            <a:ext cx="7354570" cy="6954521"/>
            <a:chOff x="115150" y="2612771"/>
            <a:chExt cx="7354570" cy="6954520"/>
          </a:xfrm>
        </p:grpSpPr>
        <p:pic>
          <p:nvPicPr>
            <p:cNvPr id="4" name="object 4"/>
            <p:cNvPicPr/>
            <p:nvPr/>
          </p:nvPicPr>
          <p:blipFill>
            <a:blip r:embed="rId3" cstate="print"/>
            <a:stretch>
              <a:fillRect/>
            </a:stretch>
          </p:blipFill>
          <p:spPr>
            <a:xfrm>
              <a:off x="191350" y="2688971"/>
              <a:ext cx="4424299" cy="4431283"/>
            </a:xfrm>
            <a:prstGeom prst="rect">
              <a:avLst/>
            </a:prstGeom>
          </p:spPr>
        </p:pic>
        <p:sp>
          <p:nvSpPr>
            <p:cNvPr id="5" name="object 5"/>
            <p:cNvSpPr/>
            <p:nvPr/>
          </p:nvSpPr>
          <p:spPr>
            <a:xfrm>
              <a:off x="153250" y="2650871"/>
              <a:ext cx="4500880" cy="4507865"/>
            </a:xfrm>
            <a:custGeom>
              <a:avLst/>
              <a:gdLst/>
              <a:ahLst/>
              <a:cxnLst/>
              <a:rect l="l" t="t" r="r" b="b"/>
              <a:pathLst>
                <a:path w="4500880" h="4507865">
                  <a:moveTo>
                    <a:pt x="0" y="4507483"/>
                  </a:moveTo>
                  <a:lnTo>
                    <a:pt x="4500499" y="4507483"/>
                  </a:lnTo>
                  <a:lnTo>
                    <a:pt x="4500499" y="0"/>
                  </a:lnTo>
                  <a:lnTo>
                    <a:pt x="0" y="0"/>
                  </a:lnTo>
                  <a:lnTo>
                    <a:pt x="0" y="4507483"/>
                  </a:lnTo>
                  <a:close/>
                </a:path>
              </a:pathLst>
            </a:custGeom>
            <a:ln w="76200">
              <a:solidFill>
                <a:srgbClr val="FFFFFF"/>
              </a:solidFill>
            </a:ln>
          </p:spPr>
          <p:txBody>
            <a:bodyPr wrap="square" lIns="0" tIns="0" rIns="0" bIns="0" rtlCol="0"/>
            <a:lstStyle/>
            <a:p>
              <a:endParaRPr/>
            </a:p>
          </p:txBody>
        </p:sp>
        <p:pic>
          <p:nvPicPr>
            <p:cNvPr id="6" name="object 6"/>
            <p:cNvPicPr/>
            <p:nvPr/>
          </p:nvPicPr>
          <p:blipFill>
            <a:blip r:embed="rId4" cstate="print"/>
            <a:stretch>
              <a:fillRect/>
            </a:stretch>
          </p:blipFill>
          <p:spPr>
            <a:xfrm>
              <a:off x="4215256" y="5499075"/>
              <a:ext cx="3153283" cy="3991483"/>
            </a:xfrm>
            <a:prstGeom prst="rect">
              <a:avLst/>
            </a:prstGeom>
          </p:spPr>
        </p:pic>
        <p:sp>
          <p:nvSpPr>
            <p:cNvPr id="7" name="object 7"/>
            <p:cNvSpPr/>
            <p:nvPr/>
          </p:nvSpPr>
          <p:spPr>
            <a:xfrm>
              <a:off x="4177156" y="5460975"/>
              <a:ext cx="3229610" cy="4067810"/>
            </a:xfrm>
            <a:custGeom>
              <a:avLst/>
              <a:gdLst/>
              <a:ahLst/>
              <a:cxnLst/>
              <a:rect l="l" t="t" r="r" b="b"/>
              <a:pathLst>
                <a:path w="3229609" h="4067809">
                  <a:moveTo>
                    <a:pt x="0" y="4067683"/>
                  </a:moveTo>
                  <a:lnTo>
                    <a:pt x="3229483" y="4067683"/>
                  </a:lnTo>
                  <a:lnTo>
                    <a:pt x="3229483" y="0"/>
                  </a:lnTo>
                  <a:lnTo>
                    <a:pt x="0" y="0"/>
                  </a:lnTo>
                  <a:lnTo>
                    <a:pt x="0" y="4067683"/>
                  </a:lnTo>
                  <a:close/>
                </a:path>
              </a:pathLst>
            </a:custGeom>
            <a:ln w="76200">
              <a:solidFill>
                <a:srgbClr val="FFFFFF"/>
              </a:solidFill>
            </a:ln>
          </p:spPr>
          <p:txBody>
            <a:bodyPr wrap="square" lIns="0" tIns="0" rIns="0" bIns="0" rtlCol="0"/>
            <a:lstStyle/>
            <a:p>
              <a:endParaRPr/>
            </a:p>
          </p:txBody>
        </p:sp>
        <p:pic>
          <p:nvPicPr>
            <p:cNvPr id="8" name="object 8"/>
            <p:cNvPicPr/>
            <p:nvPr/>
          </p:nvPicPr>
          <p:blipFill>
            <a:blip r:embed="rId5" cstate="print"/>
            <a:stretch>
              <a:fillRect/>
            </a:stretch>
          </p:blipFill>
          <p:spPr>
            <a:xfrm>
              <a:off x="4881244" y="2688971"/>
              <a:ext cx="2511679" cy="2511679"/>
            </a:xfrm>
            <a:prstGeom prst="rect">
              <a:avLst/>
            </a:prstGeom>
          </p:spPr>
        </p:pic>
        <p:sp>
          <p:nvSpPr>
            <p:cNvPr id="9" name="object 9"/>
            <p:cNvSpPr/>
            <p:nvPr/>
          </p:nvSpPr>
          <p:spPr>
            <a:xfrm>
              <a:off x="4843144" y="2650871"/>
              <a:ext cx="2588260" cy="2588260"/>
            </a:xfrm>
            <a:custGeom>
              <a:avLst/>
              <a:gdLst/>
              <a:ahLst/>
              <a:cxnLst/>
              <a:rect l="l" t="t" r="r" b="b"/>
              <a:pathLst>
                <a:path w="2588259" h="2588260">
                  <a:moveTo>
                    <a:pt x="0" y="2587879"/>
                  </a:moveTo>
                  <a:lnTo>
                    <a:pt x="2587879" y="2587879"/>
                  </a:lnTo>
                  <a:lnTo>
                    <a:pt x="2587879" y="0"/>
                  </a:lnTo>
                  <a:lnTo>
                    <a:pt x="0" y="0"/>
                  </a:lnTo>
                  <a:lnTo>
                    <a:pt x="0" y="2587879"/>
                  </a:lnTo>
                  <a:close/>
                </a:path>
              </a:pathLst>
            </a:custGeom>
            <a:ln w="76200">
              <a:solidFill>
                <a:srgbClr val="FFFFFF"/>
              </a:solidFill>
            </a:ln>
          </p:spPr>
          <p:txBody>
            <a:bodyPr wrap="square" lIns="0" tIns="0" rIns="0" bIns="0" rtlCol="0"/>
            <a:lstStyle/>
            <a:p>
              <a:endParaRPr/>
            </a:p>
          </p:txBody>
        </p:sp>
        <p:pic>
          <p:nvPicPr>
            <p:cNvPr id="10" name="object 10"/>
            <p:cNvPicPr/>
            <p:nvPr/>
          </p:nvPicPr>
          <p:blipFill>
            <a:blip r:embed="rId6" cstate="print"/>
            <a:stretch>
              <a:fillRect/>
            </a:stretch>
          </p:blipFill>
          <p:spPr>
            <a:xfrm>
              <a:off x="187960" y="7390219"/>
              <a:ext cx="3779774" cy="2118741"/>
            </a:xfrm>
            <a:prstGeom prst="rect">
              <a:avLst/>
            </a:prstGeom>
          </p:spPr>
        </p:pic>
        <p:sp>
          <p:nvSpPr>
            <p:cNvPr id="11" name="object 11"/>
            <p:cNvSpPr/>
            <p:nvPr/>
          </p:nvSpPr>
          <p:spPr>
            <a:xfrm>
              <a:off x="159385" y="7361644"/>
              <a:ext cx="3837304" cy="2176145"/>
            </a:xfrm>
            <a:custGeom>
              <a:avLst/>
              <a:gdLst/>
              <a:ahLst/>
              <a:cxnLst/>
              <a:rect l="l" t="t" r="r" b="b"/>
              <a:pathLst>
                <a:path w="3837304" h="2176145">
                  <a:moveTo>
                    <a:pt x="0" y="2175891"/>
                  </a:moveTo>
                  <a:lnTo>
                    <a:pt x="3836924" y="2175891"/>
                  </a:lnTo>
                  <a:lnTo>
                    <a:pt x="3836924" y="0"/>
                  </a:lnTo>
                  <a:lnTo>
                    <a:pt x="0" y="0"/>
                  </a:lnTo>
                  <a:lnTo>
                    <a:pt x="0" y="2175891"/>
                  </a:lnTo>
                  <a:close/>
                </a:path>
              </a:pathLst>
            </a:custGeom>
            <a:ln w="57150">
              <a:solidFill>
                <a:srgbClr val="FFFFFF"/>
              </a:solidFill>
            </a:ln>
          </p:spPr>
          <p:txBody>
            <a:bodyPr wrap="square" lIns="0" tIns="0" rIns="0" bIns="0" rtlCol="0"/>
            <a:lstStyle/>
            <a:p>
              <a:endParaRPr/>
            </a:p>
          </p:txBody>
        </p:sp>
      </p:grpSp>
      <p:sp>
        <p:nvSpPr>
          <p:cNvPr id="12" name="object 12"/>
          <p:cNvSpPr txBox="1"/>
          <p:nvPr/>
        </p:nvSpPr>
        <p:spPr>
          <a:xfrm>
            <a:off x="101904" y="9722002"/>
            <a:ext cx="3822700" cy="936154"/>
          </a:xfrm>
          <a:prstGeom prst="rect">
            <a:avLst/>
          </a:prstGeom>
        </p:spPr>
        <p:txBody>
          <a:bodyPr vert="horz" wrap="square" lIns="0" tIns="12700" rIns="0" bIns="0" rtlCol="0">
            <a:spAutoFit/>
          </a:bodyPr>
          <a:lstStyle/>
          <a:p>
            <a:pPr marL="12700">
              <a:lnSpc>
                <a:spcPct val="100000"/>
              </a:lnSpc>
              <a:spcBef>
                <a:spcPts val="100"/>
              </a:spcBef>
            </a:pPr>
            <a:r>
              <a:rPr sz="6000" spc="-35" dirty="0">
                <a:solidFill>
                  <a:srgbClr val="6FAC46"/>
                </a:solidFill>
                <a:latin typeface="Trebuchet MS"/>
                <a:cs typeface="Trebuchet MS"/>
              </a:rPr>
              <a:t>WPC</a:t>
            </a:r>
            <a:r>
              <a:rPr sz="6000" spc="-405" dirty="0">
                <a:solidFill>
                  <a:srgbClr val="6FAC46"/>
                </a:solidFill>
                <a:latin typeface="Trebuchet MS"/>
                <a:cs typeface="Trebuchet MS"/>
              </a:rPr>
              <a:t> </a:t>
            </a:r>
            <a:r>
              <a:rPr sz="6000" spc="-75" dirty="0">
                <a:solidFill>
                  <a:srgbClr val="6FAC46"/>
                </a:solidFill>
                <a:latin typeface="Trebuchet MS"/>
                <a:cs typeface="Trebuchet MS"/>
              </a:rPr>
              <a:t>Planks</a:t>
            </a:r>
            <a:endParaRPr sz="6000">
              <a:latin typeface="Trebuchet MS"/>
              <a:cs typeface="Trebuchet MS"/>
            </a:endParaRPr>
          </a:p>
        </p:txBody>
      </p:sp>
      <p:sp>
        <p:nvSpPr>
          <p:cNvPr id="13" name="object 13"/>
          <p:cNvSpPr/>
          <p:nvPr/>
        </p:nvSpPr>
        <p:spPr>
          <a:xfrm>
            <a:off x="3943350" y="10315576"/>
            <a:ext cx="3367404" cy="0"/>
          </a:xfrm>
          <a:custGeom>
            <a:avLst/>
            <a:gdLst/>
            <a:ahLst/>
            <a:cxnLst/>
            <a:rect l="l" t="t" r="r" b="b"/>
            <a:pathLst>
              <a:path w="3367404">
                <a:moveTo>
                  <a:pt x="0" y="0"/>
                </a:moveTo>
                <a:lnTo>
                  <a:pt x="3367404" y="0"/>
                </a:lnTo>
              </a:path>
            </a:pathLst>
          </a:custGeom>
          <a:ln w="28575">
            <a:solidFill>
              <a:srgbClr val="6FAC46"/>
            </a:solidFill>
          </a:ln>
        </p:spPr>
        <p:txBody>
          <a:bodyPr wrap="square" lIns="0" tIns="0" rIns="0" bIns="0" rtlCol="0"/>
          <a:lstStyle/>
          <a:p>
            <a:endParaRPr/>
          </a:p>
        </p:txBody>
      </p:sp>
      <p:grpSp>
        <p:nvGrpSpPr>
          <p:cNvPr id="14" name="object 14"/>
          <p:cNvGrpSpPr/>
          <p:nvPr/>
        </p:nvGrpSpPr>
        <p:grpSpPr>
          <a:xfrm>
            <a:off x="96128" y="87884"/>
            <a:ext cx="7354570" cy="2451734"/>
            <a:chOff x="96128" y="87884"/>
            <a:chExt cx="7354570" cy="2451735"/>
          </a:xfrm>
        </p:grpSpPr>
        <p:sp>
          <p:nvSpPr>
            <p:cNvPr id="15" name="object 15"/>
            <p:cNvSpPr/>
            <p:nvPr/>
          </p:nvSpPr>
          <p:spPr>
            <a:xfrm>
              <a:off x="102478" y="94234"/>
              <a:ext cx="7341870" cy="2439035"/>
            </a:xfrm>
            <a:custGeom>
              <a:avLst/>
              <a:gdLst/>
              <a:ahLst/>
              <a:cxnLst/>
              <a:rect l="l" t="t" r="r" b="b"/>
              <a:pathLst>
                <a:path w="7341870" h="2439035">
                  <a:moveTo>
                    <a:pt x="7341870" y="0"/>
                  </a:moveTo>
                  <a:lnTo>
                    <a:pt x="0" y="0"/>
                  </a:lnTo>
                  <a:lnTo>
                    <a:pt x="0" y="2438780"/>
                  </a:lnTo>
                  <a:lnTo>
                    <a:pt x="7341870" y="2438780"/>
                  </a:lnTo>
                  <a:lnTo>
                    <a:pt x="7341870" y="0"/>
                  </a:lnTo>
                  <a:close/>
                </a:path>
              </a:pathLst>
            </a:custGeom>
            <a:solidFill>
              <a:srgbClr val="A6A6A6"/>
            </a:solidFill>
          </p:spPr>
          <p:txBody>
            <a:bodyPr wrap="square" lIns="0" tIns="0" rIns="0" bIns="0" rtlCol="0"/>
            <a:lstStyle/>
            <a:p>
              <a:endParaRPr/>
            </a:p>
          </p:txBody>
        </p:sp>
        <p:sp>
          <p:nvSpPr>
            <p:cNvPr id="16" name="object 16"/>
            <p:cNvSpPr/>
            <p:nvPr/>
          </p:nvSpPr>
          <p:spPr>
            <a:xfrm>
              <a:off x="102478" y="94234"/>
              <a:ext cx="7341870" cy="2439035"/>
            </a:xfrm>
            <a:custGeom>
              <a:avLst/>
              <a:gdLst/>
              <a:ahLst/>
              <a:cxnLst/>
              <a:rect l="l" t="t" r="r" b="b"/>
              <a:pathLst>
                <a:path w="7341870" h="2439035">
                  <a:moveTo>
                    <a:pt x="0" y="2438780"/>
                  </a:moveTo>
                  <a:lnTo>
                    <a:pt x="7341870" y="2438780"/>
                  </a:lnTo>
                  <a:lnTo>
                    <a:pt x="7341870" y="0"/>
                  </a:lnTo>
                  <a:lnTo>
                    <a:pt x="0" y="0"/>
                  </a:lnTo>
                  <a:lnTo>
                    <a:pt x="0" y="2438780"/>
                  </a:lnTo>
                  <a:close/>
                </a:path>
              </a:pathLst>
            </a:custGeom>
            <a:ln w="12700">
              <a:solidFill>
                <a:srgbClr val="172C51"/>
              </a:solidFill>
            </a:ln>
          </p:spPr>
          <p:txBody>
            <a:bodyPr wrap="square" lIns="0" tIns="0" rIns="0" bIns="0" rtlCol="0"/>
            <a:lstStyle/>
            <a:p>
              <a:endParaRPr/>
            </a:p>
          </p:txBody>
        </p:sp>
      </p:grpSp>
      <p:sp>
        <p:nvSpPr>
          <p:cNvPr id="17" name="object 17"/>
          <p:cNvSpPr txBox="1"/>
          <p:nvPr/>
        </p:nvSpPr>
        <p:spPr>
          <a:xfrm>
            <a:off x="244248" y="146819"/>
            <a:ext cx="6876415" cy="2199705"/>
          </a:xfrm>
          <a:prstGeom prst="rect">
            <a:avLst/>
          </a:prstGeom>
        </p:spPr>
        <p:txBody>
          <a:bodyPr vert="horz" wrap="square" lIns="0" tIns="13335" rIns="0" bIns="0" rtlCol="0">
            <a:spAutoFit/>
          </a:bodyPr>
          <a:lstStyle/>
          <a:p>
            <a:pPr marL="12700" marR="5080" algn="just">
              <a:lnSpc>
                <a:spcPct val="111100"/>
              </a:lnSpc>
              <a:spcBef>
                <a:spcPts val="105"/>
              </a:spcBef>
            </a:pPr>
            <a:r>
              <a:rPr sz="1600" spc="50" dirty="0">
                <a:latin typeface="Tahoma"/>
                <a:cs typeface="Tahoma"/>
              </a:rPr>
              <a:t>Our</a:t>
            </a:r>
            <a:r>
              <a:rPr sz="1600" spc="105" dirty="0">
                <a:latin typeface="Tahoma"/>
                <a:cs typeface="Tahoma"/>
              </a:rPr>
              <a:t> </a:t>
            </a:r>
            <a:r>
              <a:rPr sz="1600" spc="-45" dirty="0">
                <a:latin typeface="Tahoma"/>
                <a:cs typeface="Tahoma"/>
              </a:rPr>
              <a:t>Stemwud</a:t>
            </a:r>
            <a:r>
              <a:rPr sz="1600" spc="-35" dirty="0">
                <a:latin typeface="Tahoma"/>
                <a:cs typeface="Tahoma"/>
              </a:rPr>
              <a:t> </a:t>
            </a:r>
            <a:r>
              <a:rPr sz="1600" spc="70" dirty="0">
                <a:latin typeface="Tahoma"/>
                <a:cs typeface="Tahoma"/>
              </a:rPr>
              <a:t>Wood</a:t>
            </a:r>
            <a:r>
              <a:rPr sz="1600" spc="155" dirty="0">
                <a:latin typeface="Tahoma"/>
                <a:cs typeface="Tahoma"/>
              </a:rPr>
              <a:t> </a:t>
            </a:r>
            <a:r>
              <a:rPr sz="1600" spc="55" dirty="0">
                <a:latin typeface="Tahoma"/>
                <a:cs typeface="Tahoma"/>
              </a:rPr>
              <a:t>Plastic</a:t>
            </a:r>
            <a:r>
              <a:rPr sz="1600" spc="170" dirty="0">
                <a:latin typeface="Tahoma"/>
                <a:cs typeface="Tahoma"/>
              </a:rPr>
              <a:t> </a:t>
            </a:r>
            <a:r>
              <a:rPr sz="1600" spc="90" dirty="0">
                <a:latin typeface="Tahoma"/>
                <a:cs typeface="Tahoma"/>
              </a:rPr>
              <a:t>Composite</a:t>
            </a:r>
            <a:r>
              <a:rPr sz="1600" spc="130" dirty="0">
                <a:latin typeface="Tahoma"/>
                <a:cs typeface="Tahoma"/>
              </a:rPr>
              <a:t> </a:t>
            </a:r>
            <a:r>
              <a:rPr sz="1600" spc="85" dirty="0">
                <a:latin typeface="Tahoma"/>
                <a:cs typeface="Tahoma"/>
              </a:rPr>
              <a:t>plank</a:t>
            </a:r>
            <a:r>
              <a:rPr sz="1600" spc="145" dirty="0">
                <a:latin typeface="Tahoma"/>
                <a:cs typeface="Tahoma"/>
              </a:rPr>
              <a:t> </a:t>
            </a:r>
            <a:r>
              <a:rPr sz="1600" spc="60" dirty="0">
                <a:latin typeface="Tahoma"/>
                <a:cs typeface="Tahoma"/>
              </a:rPr>
              <a:t>boards</a:t>
            </a:r>
            <a:r>
              <a:rPr sz="1600" spc="185" dirty="0">
                <a:latin typeface="Tahoma"/>
                <a:cs typeface="Tahoma"/>
              </a:rPr>
              <a:t> </a:t>
            </a:r>
            <a:r>
              <a:rPr sz="1600" spc="55" dirty="0">
                <a:latin typeface="Tahoma"/>
                <a:cs typeface="Tahoma"/>
              </a:rPr>
              <a:t>provide</a:t>
            </a:r>
            <a:r>
              <a:rPr sz="1600" spc="95" dirty="0">
                <a:latin typeface="Tahoma"/>
                <a:cs typeface="Tahoma"/>
              </a:rPr>
              <a:t> </a:t>
            </a:r>
            <a:r>
              <a:rPr sz="1600" dirty="0">
                <a:latin typeface="Tahoma"/>
                <a:cs typeface="Tahoma"/>
              </a:rPr>
              <a:t>a</a:t>
            </a:r>
            <a:r>
              <a:rPr sz="1600" spc="60" dirty="0">
                <a:latin typeface="Tahoma"/>
                <a:cs typeface="Tahoma"/>
              </a:rPr>
              <a:t> </a:t>
            </a:r>
            <a:r>
              <a:rPr sz="1600" spc="-10" dirty="0">
                <a:latin typeface="Tahoma"/>
                <a:cs typeface="Tahoma"/>
              </a:rPr>
              <a:t>natural- </a:t>
            </a:r>
            <a:r>
              <a:rPr sz="1600" spc="45" dirty="0">
                <a:latin typeface="Tahoma"/>
                <a:cs typeface="Tahoma"/>
              </a:rPr>
              <a:t>looking,</a:t>
            </a:r>
            <a:r>
              <a:rPr sz="1600" spc="285" dirty="0">
                <a:latin typeface="Tahoma"/>
                <a:cs typeface="Tahoma"/>
              </a:rPr>
              <a:t> </a:t>
            </a:r>
            <a:r>
              <a:rPr sz="1600" spc="70" dirty="0">
                <a:latin typeface="Tahoma"/>
                <a:cs typeface="Tahoma"/>
              </a:rPr>
              <a:t>long</a:t>
            </a:r>
            <a:r>
              <a:rPr sz="1600" spc="335" dirty="0">
                <a:latin typeface="Tahoma"/>
                <a:cs typeface="Tahoma"/>
              </a:rPr>
              <a:t> </a:t>
            </a:r>
            <a:r>
              <a:rPr sz="1600" spc="55" dirty="0">
                <a:latin typeface="Tahoma"/>
                <a:cs typeface="Tahoma"/>
              </a:rPr>
              <a:t>lasting</a:t>
            </a:r>
            <a:r>
              <a:rPr sz="1600" spc="280" dirty="0">
                <a:latin typeface="Tahoma"/>
                <a:cs typeface="Tahoma"/>
              </a:rPr>
              <a:t> </a:t>
            </a:r>
            <a:r>
              <a:rPr sz="1600" spc="80" dirty="0">
                <a:latin typeface="Tahoma"/>
                <a:cs typeface="Tahoma"/>
              </a:rPr>
              <a:t>and</a:t>
            </a:r>
            <a:r>
              <a:rPr sz="1600" spc="360" dirty="0">
                <a:latin typeface="Tahoma"/>
                <a:cs typeface="Tahoma"/>
              </a:rPr>
              <a:t> </a:t>
            </a:r>
            <a:r>
              <a:rPr sz="1600" dirty="0">
                <a:latin typeface="Tahoma"/>
                <a:cs typeface="Tahoma"/>
              </a:rPr>
              <a:t>easy</a:t>
            </a:r>
            <a:r>
              <a:rPr sz="1600" spc="210" dirty="0">
                <a:latin typeface="Tahoma"/>
                <a:cs typeface="Tahoma"/>
              </a:rPr>
              <a:t> </a:t>
            </a:r>
            <a:r>
              <a:rPr sz="1600" dirty="0">
                <a:latin typeface="Tahoma"/>
                <a:cs typeface="Tahoma"/>
              </a:rPr>
              <a:t>to</a:t>
            </a:r>
            <a:r>
              <a:rPr sz="1600" spc="270" dirty="0">
                <a:latin typeface="Tahoma"/>
                <a:cs typeface="Tahoma"/>
              </a:rPr>
              <a:t> </a:t>
            </a:r>
            <a:r>
              <a:rPr sz="1600" spc="90" dirty="0">
                <a:latin typeface="Tahoma"/>
                <a:cs typeface="Tahoma"/>
              </a:rPr>
              <a:t>maintain</a:t>
            </a:r>
            <a:r>
              <a:rPr sz="1600" spc="335" dirty="0">
                <a:latin typeface="Tahoma"/>
                <a:cs typeface="Tahoma"/>
              </a:rPr>
              <a:t> </a:t>
            </a:r>
            <a:r>
              <a:rPr sz="1600" dirty="0">
                <a:latin typeface="Tahoma"/>
                <a:cs typeface="Tahoma"/>
              </a:rPr>
              <a:t>surface</a:t>
            </a:r>
            <a:r>
              <a:rPr sz="1600" spc="265" dirty="0">
                <a:latin typeface="Tahoma"/>
                <a:cs typeface="Tahoma"/>
              </a:rPr>
              <a:t> </a:t>
            </a:r>
            <a:r>
              <a:rPr sz="1600" dirty="0">
                <a:latin typeface="Tahoma"/>
                <a:cs typeface="Tahoma"/>
              </a:rPr>
              <a:t>for</a:t>
            </a:r>
            <a:r>
              <a:rPr sz="1600" spc="185" dirty="0">
                <a:latin typeface="Tahoma"/>
                <a:cs typeface="Tahoma"/>
              </a:rPr>
              <a:t> </a:t>
            </a:r>
            <a:r>
              <a:rPr sz="1600" spc="80" dirty="0">
                <a:latin typeface="Tahoma"/>
                <a:cs typeface="Tahoma"/>
              </a:rPr>
              <a:t>outdoor</a:t>
            </a:r>
            <a:r>
              <a:rPr sz="1600" spc="330" dirty="0">
                <a:latin typeface="Tahoma"/>
                <a:cs typeface="Tahoma"/>
              </a:rPr>
              <a:t> </a:t>
            </a:r>
            <a:r>
              <a:rPr sz="1600" spc="-10" dirty="0">
                <a:latin typeface="Tahoma"/>
                <a:cs typeface="Tahoma"/>
              </a:rPr>
              <a:t>areas. </a:t>
            </a:r>
            <a:r>
              <a:rPr sz="1600" dirty="0">
                <a:latin typeface="Tahoma"/>
                <a:cs typeface="Tahoma"/>
              </a:rPr>
              <a:t>Exterior</a:t>
            </a:r>
            <a:r>
              <a:rPr sz="1600" spc="150" dirty="0">
                <a:latin typeface="Tahoma"/>
                <a:cs typeface="Tahoma"/>
              </a:rPr>
              <a:t>  </a:t>
            </a:r>
            <a:r>
              <a:rPr sz="1600" dirty="0">
                <a:latin typeface="Tahoma"/>
                <a:cs typeface="Tahoma"/>
              </a:rPr>
              <a:t>facade</a:t>
            </a:r>
            <a:r>
              <a:rPr sz="1600" spc="150" dirty="0">
                <a:latin typeface="Tahoma"/>
                <a:cs typeface="Tahoma"/>
              </a:rPr>
              <a:t>  </a:t>
            </a:r>
            <a:r>
              <a:rPr sz="1600" dirty="0">
                <a:latin typeface="Tahoma"/>
                <a:cs typeface="Tahoma"/>
              </a:rPr>
              <a:t>cladding,</a:t>
            </a:r>
            <a:r>
              <a:rPr sz="1600" spc="150" dirty="0">
                <a:latin typeface="Tahoma"/>
                <a:cs typeface="Tahoma"/>
              </a:rPr>
              <a:t>  </a:t>
            </a:r>
            <a:r>
              <a:rPr sz="1600" dirty="0">
                <a:latin typeface="Tahoma"/>
                <a:cs typeface="Tahoma"/>
              </a:rPr>
              <a:t>siding,</a:t>
            </a:r>
            <a:r>
              <a:rPr sz="1600" spc="145" dirty="0">
                <a:latin typeface="Tahoma"/>
                <a:cs typeface="Tahoma"/>
              </a:rPr>
              <a:t>  </a:t>
            </a:r>
            <a:r>
              <a:rPr sz="1600" dirty="0">
                <a:latin typeface="Tahoma"/>
                <a:cs typeface="Tahoma"/>
              </a:rPr>
              <a:t>ceiling,</a:t>
            </a:r>
            <a:r>
              <a:rPr sz="1600" spc="140" dirty="0">
                <a:latin typeface="Tahoma"/>
                <a:cs typeface="Tahoma"/>
              </a:rPr>
              <a:t>  </a:t>
            </a:r>
            <a:r>
              <a:rPr sz="1600" dirty="0">
                <a:latin typeface="Tahoma"/>
                <a:cs typeface="Tahoma"/>
              </a:rPr>
              <a:t>fencing,</a:t>
            </a:r>
            <a:r>
              <a:rPr sz="1600" spc="130" dirty="0">
                <a:latin typeface="Tahoma"/>
                <a:cs typeface="Tahoma"/>
              </a:rPr>
              <a:t>  </a:t>
            </a:r>
            <a:r>
              <a:rPr sz="1600" dirty="0">
                <a:latin typeface="Tahoma"/>
                <a:cs typeface="Tahoma"/>
              </a:rPr>
              <a:t>planter</a:t>
            </a:r>
            <a:r>
              <a:rPr sz="1600" spc="145" dirty="0">
                <a:latin typeface="Tahoma"/>
                <a:cs typeface="Tahoma"/>
              </a:rPr>
              <a:t>  </a:t>
            </a:r>
            <a:r>
              <a:rPr sz="1600" dirty="0">
                <a:latin typeface="Tahoma"/>
                <a:cs typeface="Tahoma"/>
              </a:rPr>
              <a:t>boxes</a:t>
            </a:r>
            <a:r>
              <a:rPr sz="1600" spc="140" dirty="0">
                <a:latin typeface="Tahoma"/>
                <a:cs typeface="Tahoma"/>
              </a:rPr>
              <a:t>  </a:t>
            </a:r>
            <a:r>
              <a:rPr sz="1600" spc="-25" dirty="0">
                <a:latin typeface="Tahoma"/>
                <a:cs typeface="Tahoma"/>
              </a:rPr>
              <a:t>and </a:t>
            </a:r>
            <a:r>
              <a:rPr sz="1600" dirty="0">
                <a:latin typeface="Tahoma"/>
                <a:cs typeface="Tahoma"/>
              </a:rPr>
              <a:t>gates</a:t>
            </a:r>
            <a:r>
              <a:rPr sz="1600" spc="85" dirty="0">
                <a:latin typeface="Tahoma"/>
                <a:cs typeface="Tahoma"/>
              </a:rPr>
              <a:t> </a:t>
            </a:r>
            <a:r>
              <a:rPr sz="1600" spc="65" dirty="0">
                <a:latin typeface="Tahoma"/>
                <a:cs typeface="Tahoma"/>
              </a:rPr>
              <a:t>can</a:t>
            </a:r>
            <a:r>
              <a:rPr sz="1600" spc="130" dirty="0">
                <a:latin typeface="Tahoma"/>
                <a:cs typeface="Tahoma"/>
              </a:rPr>
              <a:t> </a:t>
            </a:r>
            <a:r>
              <a:rPr sz="1600" dirty="0">
                <a:latin typeface="Tahoma"/>
                <a:cs typeface="Tahoma"/>
              </a:rPr>
              <a:t>all</a:t>
            </a:r>
            <a:r>
              <a:rPr sz="1600" spc="110" dirty="0">
                <a:latin typeface="Tahoma"/>
                <a:cs typeface="Tahoma"/>
              </a:rPr>
              <a:t> </a:t>
            </a:r>
            <a:r>
              <a:rPr sz="1600" spc="75" dirty="0">
                <a:latin typeface="Tahoma"/>
                <a:cs typeface="Tahoma"/>
              </a:rPr>
              <a:t>benefit</a:t>
            </a:r>
            <a:r>
              <a:rPr sz="1600" spc="150" dirty="0">
                <a:latin typeface="Tahoma"/>
                <a:cs typeface="Tahoma"/>
              </a:rPr>
              <a:t> </a:t>
            </a:r>
            <a:r>
              <a:rPr sz="1600" dirty="0">
                <a:latin typeface="Tahoma"/>
                <a:cs typeface="Tahoma"/>
              </a:rPr>
              <a:t>from</a:t>
            </a:r>
            <a:r>
              <a:rPr sz="1600" spc="300" dirty="0">
                <a:latin typeface="Tahoma"/>
                <a:cs typeface="Tahoma"/>
              </a:rPr>
              <a:t> </a:t>
            </a:r>
            <a:r>
              <a:rPr sz="1600" spc="55" dirty="0">
                <a:latin typeface="Tahoma"/>
                <a:cs typeface="Tahoma"/>
              </a:rPr>
              <a:t>our</a:t>
            </a:r>
            <a:r>
              <a:rPr sz="1600" spc="195" dirty="0">
                <a:latin typeface="Tahoma"/>
                <a:cs typeface="Tahoma"/>
              </a:rPr>
              <a:t> </a:t>
            </a:r>
            <a:r>
              <a:rPr sz="1600" spc="40" dirty="0">
                <a:latin typeface="Tahoma"/>
                <a:cs typeface="Tahoma"/>
              </a:rPr>
              <a:t>Louvers.</a:t>
            </a:r>
            <a:endParaRPr sz="1600">
              <a:latin typeface="Tahoma"/>
              <a:cs typeface="Tahoma"/>
            </a:endParaRPr>
          </a:p>
          <a:p>
            <a:pPr marL="12700" marR="5080" algn="just">
              <a:lnSpc>
                <a:spcPct val="110800"/>
              </a:lnSpc>
              <a:spcBef>
                <a:spcPts val="10"/>
              </a:spcBef>
            </a:pPr>
            <a:r>
              <a:rPr sz="1600" dirty="0">
                <a:latin typeface="Tahoma"/>
                <a:cs typeface="Tahoma"/>
              </a:rPr>
              <a:t>Our</a:t>
            </a:r>
            <a:r>
              <a:rPr sz="1600" spc="250" dirty="0">
                <a:latin typeface="Tahoma"/>
                <a:cs typeface="Tahoma"/>
              </a:rPr>
              <a:t> </a:t>
            </a:r>
            <a:r>
              <a:rPr sz="1600" spc="50" dirty="0">
                <a:latin typeface="Tahoma"/>
                <a:cs typeface="Tahoma"/>
              </a:rPr>
              <a:t>Stemwud</a:t>
            </a:r>
            <a:r>
              <a:rPr sz="1600" spc="285" dirty="0">
                <a:latin typeface="Tahoma"/>
                <a:cs typeface="Tahoma"/>
              </a:rPr>
              <a:t> </a:t>
            </a:r>
            <a:r>
              <a:rPr sz="1600" spc="50" dirty="0">
                <a:latin typeface="Tahoma"/>
                <a:cs typeface="Tahoma"/>
              </a:rPr>
              <a:t>Louvers</a:t>
            </a:r>
            <a:r>
              <a:rPr sz="1600" spc="270" dirty="0">
                <a:latin typeface="Tahoma"/>
                <a:cs typeface="Tahoma"/>
              </a:rPr>
              <a:t> </a:t>
            </a:r>
            <a:r>
              <a:rPr sz="1600" dirty="0">
                <a:latin typeface="Tahoma"/>
                <a:cs typeface="Tahoma"/>
              </a:rPr>
              <a:t>boards</a:t>
            </a:r>
            <a:r>
              <a:rPr sz="1600" spc="254" dirty="0">
                <a:latin typeface="Tahoma"/>
                <a:cs typeface="Tahoma"/>
              </a:rPr>
              <a:t> </a:t>
            </a:r>
            <a:r>
              <a:rPr sz="1600" dirty="0">
                <a:latin typeface="Tahoma"/>
                <a:cs typeface="Tahoma"/>
              </a:rPr>
              <a:t>feature</a:t>
            </a:r>
            <a:r>
              <a:rPr sz="1600" spc="200" dirty="0">
                <a:latin typeface="Tahoma"/>
                <a:cs typeface="Tahoma"/>
              </a:rPr>
              <a:t> </a:t>
            </a:r>
            <a:r>
              <a:rPr sz="1600" dirty="0">
                <a:latin typeface="Tahoma"/>
                <a:cs typeface="Tahoma"/>
              </a:rPr>
              <a:t>a</a:t>
            </a:r>
            <a:r>
              <a:rPr sz="1600" spc="195" dirty="0">
                <a:latin typeface="Tahoma"/>
                <a:cs typeface="Tahoma"/>
              </a:rPr>
              <a:t> </a:t>
            </a:r>
            <a:r>
              <a:rPr sz="1600" dirty="0">
                <a:latin typeface="Tahoma"/>
                <a:cs typeface="Tahoma"/>
              </a:rPr>
              <a:t>solid</a:t>
            </a:r>
            <a:r>
              <a:rPr sz="1600" spc="120" dirty="0">
                <a:latin typeface="Tahoma"/>
                <a:cs typeface="Tahoma"/>
              </a:rPr>
              <a:t>  </a:t>
            </a:r>
            <a:r>
              <a:rPr sz="1600" dirty="0">
                <a:latin typeface="Tahoma"/>
                <a:cs typeface="Tahoma"/>
              </a:rPr>
              <a:t>core</a:t>
            </a:r>
            <a:r>
              <a:rPr sz="1600" spc="180" dirty="0">
                <a:latin typeface="Tahoma"/>
                <a:cs typeface="Tahoma"/>
              </a:rPr>
              <a:t> </a:t>
            </a:r>
            <a:r>
              <a:rPr sz="1600" dirty="0">
                <a:latin typeface="Tahoma"/>
                <a:cs typeface="Tahoma"/>
              </a:rPr>
              <a:t>construction</a:t>
            </a:r>
            <a:r>
              <a:rPr sz="1600" spc="290" dirty="0">
                <a:latin typeface="Tahoma"/>
                <a:cs typeface="Tahoma"/>
              </a:rPr>
              <a:t> </a:t>
            </a:r>
            <a:r>
              <a:rPr sz="1600" dirty="0">
                <a:latin typeface="Tahoma"/>
                <a:cs typeface="Tahoma"/>
              </a:rPr>
              <a:t>and</a:t>
            </a:r>
            <a:r>
              <a:rPr sz="1600" spc="270" dirty="0">
                <a:latin typeface="Tahoma"/>
                <a:cs typeface="Tahoma"/>
              </a:rPr>
              <a:t> </a:t>
            </a:r>
            <a:r>
              <a:rPr sz="1600" spc="-25" dirty="0">
                <a:latin typeface="Tahoma"/>
                <a:cs typeface="Tahoma"/>
              </a:rPr>
              <a:t>are </a:t>
            </a:r>
            <a:r>
              <a:rPr sz="1600" dirty="0">
                <a:latin typeface="Tahoma"/>
                <a:cs typeface="Tahoma"/>
              </a:rPr>
              <a:t>suitable</a:t>
            </a:r>
            <a:r>
              <a:rPr sz="1600" spc="135" dirty="0">
                <a:latin typeface="Tahoma"/>
                <a:cs typeface="Tahoma"/>
              </a:rPr>
              <a:t>  </a:t>
            </a:r>
            <a:r>
              <a:rPr sz="1600" dirty="0">
                <a:latin typeface="Tahoma"/>
                <a:cs typeface="Tahoma"/>
              </a:rPr>
              <a:t>for</a:t>
            </a:r>
            <a:r>
              <a:rPr sz="1600" spc="100" dirty="0">
                <a:latin typeface="Tahoma"/>
                <a:cs typeface="Tahoma"/>
              </a:rPr>
              <a:t>  </a:t>
            </a:r>
            <a:r>
              <a:rPr sz="1600" spc="50" dirty="0">
                <a:latin typeface="Tahoma"/>
                <a:cs typeface="Tahoma"/>
              </a:rPr>
              <a:t>domestic</a:t>
            </a:r>
            <a:r>
              <a:rPr sz="1600" spc="155" dirty="0">
                <a:latin typeface="Tahoma"/>
                <a:cs typeface="Tahoma"/>
              </a:rPr>
              <a:t>  </a:t>
            </a:r>
            <a:r>
              <a:rPr sz="1600" dirty="0">
                <a:latin typeface="Tahoma"/>
                <a:cs typeface="Tahoma"/>
              </a:rPr>
              <a:t>and</a:t>
            </a:r>
            <a:r>
              <a:rPr sz="1600" spc="155" dirty="0">
                <a:latin typeface="Tahoma"/>
                <a:cs typeface="Tahoma"/>
              </a:rPr>
              <a:t>  </a:t>
            </a:r>
            <a:r>
              <a:rPr sz="1600" spc="55" dirty="0">
                <a:latin typeface="Tahoma"/>
                <a:cs typeface="Tahoma"/>
              </a:rPr>
              <a:t>commercial</a:t>
            </a:r>
            <a:r>
              <a:rPr sz="1600" spc="155" dirty="0">
                <a:latin typeface="Tahoma"/>
                <a:cs typeface="Tahoma"/>
              </a:rPr>
              <a:t>  </a:t>
            </a:r>
            <a:r>
              <a:rPr sz="1600" dirty="0">
                <a:latin typeface="Tahoma"/>
                <a:cs typeface="Tahoma"/>
              </a:rPr>
              <a:t>use.</a:t>
            </a:r>
            <a:r>
              <a:rPr sz="1600" spc="110" dirty="0">
                <a:latin typeface="Tahoma"/>
                <a:cs typeface="Tahoma"/>
              </a:rPr>
              <a:t>  </a:t>
            </a:r>
            <a:r>
              <a:rPr sz="1600" dirty="0">
                <a:latin typeface="Tahoma"/>
                <a:cs typeface="Tahoma"/>
              </a:rPr>
              <a:t>They</a:t>
            </a:r>
            <a:r>
              <a:rPr sz="1600" spc="110" dirty="0">
                <a:latin typeface="Tahoma"/>
                <a:cs typeface="Tahoma"/>
              </a:rPr>
              <a:t>  </a:t>
            </a:r>
            <a:r>
              <a:rPr sz="1600" dirty="0">
                <a:latin typeface="Tahoma"/>
                <a:cs typeface="Tahoma"/>
              </a:rPr>
              <a:t>are</a:t>
            </a:r>
            <a:r>
              <a:rPr sz="1600" spc="105" dirty="0">
                <a:latin typeface="Tahoma"/>
                <a:cs typeface="Tahoma"/>
              </a:rPr>
              <a:t>  </a:t>
            </a:r>
            <a:r>
              <a:rPr sz="1600" dirty="0">
                <a:latin typeface="Tahoma"/>
                <a:cs typeface="Tahoma"/>
              </a:rPr>
              <a:t>an</a:t>
            </a:r>
            <a:r>
              <a:rPr sz="1600" spc="120" dirty="0">
                <a:latin typeface="Tahoma"/>
                <a:cs typeface="Tahoma"/>
              </a:rPr>
              <a:t>  </a:t>
            </a:r>
            <a:r>
              <a:rPr sz="1600" spc="-10" dirty="0">
                <a:latin typeface="Tahoma"/>
                <a:cs typeface="Tahoma"/>
              </a:rPr>
              <a:t>attractive </a:t>
            </a:r>
            <a:r>
              <a:rPr sz="1600" spc="60" dirty="0">
                <a:latin typeface="Tahoma"/>
                <a:cs typeface="Tahoma"/>
              </a:rPr>
              <a:t>modern</a:t>
            </a:r>
            <a:r>
              <a:rPr sz="1600" spc="350" dirty="0">
                <a:latin typeface="Tahoma"/>
                <a:cs typeface="Tahoma"/>
              </a:rPr>
              <a:t> </a:t>
            </a:r>
            <a:r>
              <a:rPr sz="1600" dirty="0">
                <a:latin typeface="Tahoma"/>
                <a:cs typeface="Tahoma"/>
              </a:rPr>
              <a:t>alternative</a:t>
            </a:r>
            <a:r>
              <a:rPr sz="1600" spc="300" dirty="0">
                <a:latin typeface="Tahoma"/>
                <a:cs typeface="Tahoma"/>
              </a:rPr>
              <a:t> </a:t>
            </a:r>
            <a:r>
              <a:rPr sz="1600" dirty="0">
                <a:latin typeface="Tahoma"/>
                <a:cs typeface="Tahoma"/>
              </a:rPr>
              <a:t>to</a:t>
            </a:r>
            <a:r>
              <a:rPr sz="1600" spc="315" dirty="0">
                <a:latin typeface="Tahoma"/>
                <a:cs typeface="Tahoma"/>
              </a:rPr>
              <a:t> </a:t>
            </a:r>
            <a:r>
              <a:rPr sz="1600" dirty="0">
                <a:latin typeface="Tahoma"/>
                <a:cs typeface="Tahoma"/>
              </a:rPr>
              <a:t>traditional</a:t>
            </a:r>
            <a:r>
              <a:rPr sz="1600" spc="325" dirty="0">
                <a:latin typeface="Tahoma"/>
                <a:cs typeface="Tahoma"/>
              </a:rPr>
              <a:t> </a:t>
            </a:r>
            <a:r>
              <a:rPr sz="1600" dirty="0">
                <a:latin typeface="Tahoma"/>
                <a:cs typeface="Tahoma"/>
              </a:rPr>
              <a:t>timber</a:t>
            </a:r>
            <a:r>
              <a:rPr sz="1600" spc="330" dirty="0">
                <a:latin typeface="Tahoma"/>
                <a:cs typeface="Tahoma"/>
              </a:rPr>
              <a:t> </a:t>
            </a:r>
            <a:r>
              <a:rPr sz="1600" dirty="0">
                <a:latin typeface="Tahoma"/>
                <a:cs typeface="Tahoma"/>
              </a:rPr>
              <a:t>boards</a:t>
            </a:r>
            <a:r>
              <a:rPr sz="1600" spc="310" dirty="0">
                <a:latin typeface="Tahoma"/>
                <a:cs typeface="Tahoma"/>
              </a:rPr>
              <a:t> </a:t>
            </a:r>
            <a:r>
              <a:rPr sz="1600" dirty="0">
                <a:latin typeface="Tahoma"/>
                <a:cs typeface="Tahoma"/>
              </a:rPr>
              <a:t>that</a:t>
            </a:r>
            <a:r>
              <a:rPr sz="1600" spc="320" dirty="0">
                <a:latin typeface="Tahoma"/>
                <a:cs typeface="Tahoma"/>
              </a:rPr>
              <a:t> </a:t>
            </a:r>
            <a:r>
              <a:rPr sz="1600" dirty="0">
                <a:latin typeface="Tahoma"/>
                <a:cs typeface="Tahoma"/>
              </a:rPr>
              <a:t>can</a:t>
            </a:r>
            <a:r>
              <a:rPr sz="1600" spc="320" dirty="0">
                <a:latin typeface="Tahoma"/>
                <a:cs typeface="Tahoma"/>
              </a:rPr>
              <a:t> </a:t>
            </a:r>
            <a:r>
              <a:rPr sz="1600" dirty="0">
                <a:latin typeface="Tahoma"/>
                <a:cs typeface="Tahoma"/>
              </a:rPr>
              <a:t>split</a:t>
            </a:r>
            <a:r>
              <a:rPr sz="1600" spc="310" dirty="0">
                <a:latin typeface="Tahoma"/>
                <a:cs typeface="Tahoma"/>
              </a:rPr>
              <a:t> </a:t>
            </a:r>
            <a:r>
              <a:rPr sz="1600" dirty="0">
                <a:latin typeface="Tahoma"/>
                <a:cs typeface="Tahoma"/>
              </a:rPr>
              <a:t>and</a:t>
            </a:r>
            <a:r>
              <a:rPr sz="1600" spc="350" dirty="0">
                <a:latin typeface="Tahoma"/>
                <a:cs typeface="Tahoma"/>
              </a:rPr>
              <a:t> </a:t>
            </a:r>
            <a:r>
              <a:rPr sz="1600" spc="-20" dirty="0">
                <a:latin typeface="Tahoma"/>
                <a:cs typeface="Tahoma"/>
              </a:rPr>
              <a:t>warp </a:t>
            </a:r>
            <a:r>
              <a:rPr sz="1600" dirty="0">
                <a:latin typeface="Tahoma"/>
                <a:cs typeface="Tahoma"/>
              </a:rPr>
              <a:t>and</a:t>
            </a:r>
            <a:r>
              <a:rPr sz="1600" spc="185" dirty="0">
                <a:latin typeface="Tahoma"/>
                <a:cs typeface="Tahoma"/>
              </a:rPr>
              <a:t> </a:t>
            </a:r>
            <a:r>
              <a:rPr sz="1600" spc="-10" dirty="0">
                <a:latin typeface="Tahoma"/>
                <a:cs typeface="Tahoma"/>
              </a:rPr>
              <a:t>require</a:t>
            </a:r>
            <a:r>
              <a:rPr sz="1600" spc="105" dirty="0">
                <a:latin typeface="Tahoma"/>
                <a:cs typeface="Tahoma"/>
              </a:rPr>
              <a:t> </a:t>
            </a:r>
            <a:r>
              <a:rPr sz="1600" dirty="0">
                <a:latin typeface="Tahoma"/>
                <a:cs typeface="Tahoma"/>
              </a:rPr>
              <a:t>expensive</a:t>
            </a:r>
            <a:r>
              <a:rPr sz="1600" spc="305" dirty="0">
                <a:latin typeface="Tahoma"/>
                <a:cs typeface="Tahoma"/>
              </a:rPr>
              <a:t> </a:t>
            </a:r>
            <a:r>
              <a:rPr sz="1600" dirty="0">
                <a:latin typeface="Tahoma"/>
                <a:cs typeface="Tahoma"/>
              </a:rPr>
              <a:t>on-going</a:t>
            </a:r>
            <a:r>
              <a:rPr sz="1600" spc="340" dirty="0">
                <a:latin typeface="Tahoma"/>
                <a:cs typeface="Tahoma"/>
              </a:rPr>
              <a:t> </a:t>
            </a:r>
            <a:r>
              <a:rPr sz="1600" dirty="0">
                <a:latin typeface="Tahoma"/>
                <a:cs typeface="Tahoma"/>
              </a:rPr>
              <a:t>rot-prevention</a:t>
            </a:r>
            <a:r>
              <a:rPr sz="1600" spc="315" dirty="0">
                <a:latin typeface="Tahoma"/>
                <a:cs typeface="Tahoma"/>
              </a:rPr>
              <a:t> </a:t>
            </a:r>
            <a:r>
              <a:rPr sz="1600" spc="-10" dirty="0">
                <a:latin typeface="Tahoma"/>
                <a:cs typeface="Tahoma"/>
              </a:rPr>
              <a:t>treatment.</a:t>
            </a:r>
            <a:endParaRPr sz="1600">
              <a:latin typeface="Tahoma"/>
              <a:cs typeface="Tahoma"/>
            </a:endParaRPr>
          </a:p>
        </p:txBody>
      </p:sp>
      <p:sp>
        <p:nvSpPr>
          <p:cNvPr id="18" name="object 18"/>
          <p:cNvSpPr txBox="1"/>
          <p:nvPr/>
        </p:nvSpPr>
        <p:spPr>
          <a:xfrm>
            <a:off x="7241549" y="10329473"/>
            <a:ext cx="257175" cy="289823"/>
          </a:xfrm>
          <a:prstGeom prst="rect">
            <a:avLst/>
          </a:prstGeom>
        </p:spPr>
        <p:txBody>
          <a:bodyPr vert="horz" wrap="square" lIns="0" tIns="12700" rIns="0" bIns="0" rtlCol="0">
            <a:spAutoFit/>
          </a:bodyPr>
          <a:lstStyle/>
          <a:p>
            <a:pPr marL="12700">
              <a:lnSpc>
                <a:spcPct val="100000"/>
              </a:lnSpc>
              <a:spcBef>
                <a:spcPts val="100"/>
              </a:spcBef>
            </a:pPr>
            <a:r>
              <a:rPr sz="1800" spc="-25" dirty="0">
                <a:solidFill>
                  <a:srgbClr val="6FAC46"/>
                </a:solidFill>
                <a:latin typeface="Calibri"/>
                <a:cs typeface="Calibri"/>
              </a:rPr>
              <a:t>1</a:t>
            </a:r>
            <a:r>
              <a:rPr lang="en-US" sz="1800" spc="-25" dirty="0">
                <a:solidFill>
                  <a:srgbClr val="6FAC46"/>
                </a:solidFill>
                <a:latin typeface="Calibri"/>
                <a:cs typeface="Calibri"/>
              </a:rPr>
              <a:t>3</a:t>
            </a:r>
            <a:endParaRPr sz="1800" dirty="0">
              <a:latin typeface="Calibri"/>
              <a:cs typeface="Calibri"/>
            </a:endParaRPr>
          </a:p>
        </p:txBody>
      </p:sp>
    </p:spTree>
  </p:cSld>
  <p:clrMapOvr>
    <a:masterClrMapping/>
  </p:clrMapOvr>
  <p:transition spd="slow">
    <p:wheel spokes="1"/>
    <p:sndAc>
      <p:stSnd>
        <p:snd r:embed="rId2" name="click.wav"/>
      </p:stSnd>
    </p:sndAc>
  </p:transition>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448586" y="414604"/>
            <a:ext cx="2177966" cy="1599575"/>
          </a:xfrm>
          <a:prstGeom prst="rect">
            <a:avLst/>
          </a:prstGeom>
        </p:spPr>
      </p:pic>
      <p:sp>
        <p:nvSpPr>
          <p:cNvPr id="3" name="object 3"/>
          <p:cNvSpPr txBox="1"/>
          <p:nvPr/>
        </p:nvSpPr>
        <p:spPr>
          <a:xfrm>
            <a:off x="445720" y="2245159"/>
            <a:ext cx="4290135" cy="511679"/>
          </a:xfrm>
          <a:prstGeom prst="rect">
            <a:avLst/>
          </a:prstGeom>
        </p:spPr>
        <p:txBody>
          <a:bodyPr vert="horz" wrap="square" lIns="0" tIns="54610" rIns="0" bIns="0" rtlCol="0">
            <a:spAutoFit/>
          </a:bodyPr>
          <a:lstStyle/>
          <a:p>
            <a:pPr marL="12700">
              <a:lnSpc>
                <a:spcPct val="100000"/>
              </a:lnSpc>
              <a:spcBef>
                <a:spcPts val="430"/>
              </a:spcBef>
            </a:pPr>
            <a:r>
              <a:rPr sz="1600" b="1" spc="120" dirty="0">
                <a:latin typeface="Tahoma"/>
                <a:cs typeface="Tahoma"/>
              </a:rPr>
              <a:t>STE</a:t>
            </a:r>
            <a:r>
              <a:rPr sz="1600" b="1" spc="-265" dirty="0">
                <a:latin typeface="Tahoma"/>
                <a:cs typeface="Tahoma"/>
              </a:rPr>
              <a:t> </a:t>
            </a:r>
            <a:r>
              <a:rPr sz="1600" b="1" dirty="0">
                <a:latin typeface="Tahoma"/>
                <a:cs typeface="Tahoma"/>
              </a:rPr>
              <a:t>M</a:t>
            </a:r>
            <a:r>
              <a:rPr sz="1600" b="1" spc="-260" dirty="0">
                <a:latin typeface="Tahoma"/>
                <a:cs typeface="Tahoma"/>
              </a:rPr>
              <a:t> </a:t>
            </a:r>
            <a:r>
              <a:rPr sz="1600" b="1" spc="-25" dirty="0">
                <a:latin typeface="Tahoma"/>
                <a:cs typeface="Tahoma"/>
              </a:rPr>
              <a:t>W</a:t>
            </a:r>
            <a:r>
              <a:rPr sz="1600" b="1" spc="-265" dirty="0">
                <a:latin typeface="Tahoma"/>
                <a:cs typeface="Tahoma"/>
              </a:rPr>
              <a:t> </a:t>
            </a:r>
            <a:r>
              <a:rPr sz="1600" b="1" spc="-20" dirty="0">
                <a:latin typeface="Tahoma"/>
                <a:cs typeface="Tahoma"/>
              </a:rPr>
              <a:t>U</a:t>
            </a:r>
            <a:r>
              <a:rPr sz="1600" b="1" spc="-265" dirty="0">
                <a:latin typeface="Tahoma"/>
                <a:cs typeface="Tahoma"/>
              </a:rPr>
              <a:t> </a:t>
            </a:r>
            <a:r>
              <a:rPr sz="1600" b="1" dirty="0">
                <a:latin typeface="Tahoma"/>
                <a:cs typeface="Tahoma"/>
              </a:rPr>
              <a:t>D</a:t>
            </a:r>
            <a:r>
              <a:rPr sz="1600" b="1" spc="420" dirty="0">
                <a:latin typeface="Tahoma"/>
                <a:cs typeface="Tahoma"/>
              </a:rPr>
              <a:t> </a:t>
            </a:r>
            <a:r>
              <a:rPr lang="en-US" sz="1600" b="1" spc="420" dirty="0">
                <a:latin typeface="Tahoma"/>
                <a:cs typeface="Tahoma"/>
              </a:rPr>
              <a:t>NEO </a:t>
            </a:r>
            <a:r>
              <a:rPr sz="1600" b="1" spc="90" dirty="0">
                <a:latin typeface="Tahoma"/>
                <a:cs typeface="Tahoma"/>
              </a:rPr>
              <a:t>PL</a:t>
            </a:r>
            <a:r>
              <a:rPr sz="1600" b="1" spc="-270" dirty="0">
                <a:latin typeface="Tahoma"/>
                <a:cs typeface="Tahoma"/>
              </a:rPr>
              <a:t> </a:t>
            </a:r>
            <a:r>
              <a:rPr sz="1600" b="1" spc="-20" dirty="0">
                <a:latin typeface="Tahoma"/>
                <a:cs typeface="Tahoma"/>
              </a:rPr>
              <a:t>A</a:t>
            </a:r>
            <a:r>
              <a:rPr sz="1600" b="1" spc="-265" dirty="0">
                <a:latin typeface="Tahoma"/>
                <a:cs typeface="Tahoma"/>
              </a:rPr>
              <a:t> </a:t>
            </a:r>
            <a:r>
              <a:rPr sz="1600" b="1" spc="85" dirty="0">
                <a:latin typeface="Tahoma"/>
                <a:cs typeface="Tahoma"/>
              </a:rPr>
              <a:t>NK</a:t>
            </a:r>
            <a:r>
              <a:rPr sz="1600" b="1" spc="-265" dirty="0">
                <a:latin typeface="Tahoma"/>
                <a:cs typeface="Tahoma"/>
              </a:rPr>
              <a:t> </a:t>
            </a:r>
            <a:r>
              <a:rPr sz="1600" b="1" spc="-50" dirty="0">
                <a:latin typeface="Tahoma"/>
                <a:cs typeface="Tahoma"/>
              </a:rPr>
              <a:t>S</a:t>
            </a:r>
            <a:endParaRPr sz="1600" dirty="0">
              <a:latin typeface="Tahoma"/>
              <a:cs typeface="Tahoma"/>
            </a:endParaRPr>
          </a:p>
          <a:p>
            <a:pPr marL="12700">
              <a:lnSpc>
                <a:spcPct val="100000"/>
              </a:lnSpc>
              <a:spcBef>
                <a:spcPts val="204"/>
              </a:spcBef>
            </a:pPr>
            <a:r>
              <a:rPr sz="1200" spc="70" dirty="0">
                <a:latin typeface="Tahoma"/>
                <a:cs typeface="Tahoma"/>
              </a:rPr>
              <a:t>Size:</a:t>
            </a:r>
            <a:r>
              <a:rPr sz="1200" spc="229" dirty="0">
                <a:latin typeface="Tahoma"/>
                <a:cs typeface="Tahoma"/>
              </a:rPr>
              <a:t> </a:t>
            </a:r>
            <a:r>
              <a:rPr sz="1200" dirty="0">
                <a:latin typeface="Tahoma"/>
                <a:cs typeface="Tahoma"/>
              </a:rPr>
              <a:t>146</a:t>
            </a:r>
            <a:r>
              <a:rPr sz="1200" spc="245" dirty="0">
                <a:latin typeface="Tahoma"/>
                <a:cs typeface="Tahoma"/>
              </a:rPr>
              <a:t> </a:t>
            </a:r>
            <a:r>
              <a:rPr sz="1200" dirty="0">
                <a:latin typeface="Tahoma"/>
                <a:cs typeface="Tahoma"/>
              </a:rPr>
              <a:t>x</a:t>
            </a:r>
            <a:r>
              <a:rPr sz="1200" spc="220" dirty="0">
                <a:latin typeface="Tahoma"/>
                <a:cs typeface="Tahoma"/>
              </a:rPr>
              <a:t> </a:t>
            </a:r>
            <a:r>
              <a:rPr sz="1200" dirty="0">
                <a:latin typeface="Tahoma"/>
                <a:cs typeface="Tahoma"/>
              </a:rPr>
              <a:t>10</a:t>
            </a:r>
            <a:r>
              <a:rPr sz="1200" spc="245" dirty="0">
                <a:latin typeface="Tahoma"/>
                <a:cs typeface="Tahoma"/>
              </a:rPr>
              <a:t> </a:t>
            </a:r>
            <a:r>
              <a:rPr sz="1200" dirty="0">
                <a:latin typeface="Tahoma"/>
                <a:cs typeface="Tahoma"/>
              </a:rPr>
              <a:t>x</a:t>
            </a:r>
            <a:r>
              <a:rPr sz="1200" spc="220" dirty="0">
                <a:latin typeface="Tahoma"/>
                <a:cs typeface="Tahoma"/>
              </a:rPr>
              <a:t> </a:t>
            </a:r>
            <a:r>
              <a:rPr sz="1200" spc="50" dirty="0">
                <a:latin typeface="Tahoma"/>
                <a:cs typeface="Tahoma"/>
              </a:rPr>
              <a:t>290</a:t>
            </a:r>
            <a:r>
              <a:rPr sz="1200" spc="-165" dirty="0">
                <a:latin typeface="Tahoma"/>
                <a:cs typeface="Tahoma"/>
              </a:rPr>
              <a:t> </a:t>
            </a:r>
            <a:r>
              <a:rPr sz="1200" spc="-20" dirty="0">
                <a:latin typeface="Tahoma"/>
                <a:cs typeface="Tahoma"/>
              </a:rPr>
              <a:t>0</a:t>
            </a:r>
            <a:r>
              <a:rPr sz="1200" spc="-165" dirty="0">
                <a:latin typeface="Tahoma"/>
                <a:cs typeface="Tahoma"/>
              </a:rPr>
              <a:t> </a:t>
            </a:r>
            <a:r>
              <a:rPr sz="1200" spc="-10" dirty="0">
                <a:latin typeface="Tahoma"/>
                <a:cs typeface="Tahoma"/>
              </a:rPr>
              <a:t>m</a:t>
            </a:r>
            <a:r>
              <a:rPr sz="1200" spc="-160" dirty="0">
                <a:latin typeface="Tahoma"/>
                <a:cs typeface="Tahoma"/>
              </a:rPr>
              <a:t> </a:t>
            </a:r>
            <a:r>
              <a:rPr sz="1200" spc="-60" dirty="0">
                <a:latin typeface="Tahoma"/>
                <a:cs typeface="Tahoma"/>
              </a:rPr>
              <a:t>m</a:t>
            </a:r>
            <a:endParaRPr sz="1200" dirty="0">
              <a:latin typeface="Tahoma"/>
              <a:cs typeface="Tahoma"/>
            </a:endParaRPr>
          </a:p>
        </p:txBody>
      </p:sp>
      <p:sp>
        <p:nvSpPr>
          <p:cNvPr id="4" name="object 4"/>
          <p:cNvSpPr txBox="1"/>
          <p:nvPr/>
        </p:nvSpPr>
        <p:spPr>
          <a:xfrm>
            <a:off x="2639635" y="6968777"/>
            <a:ext cx="811867" cy="443711"/>
          </a:xfrm>
          <a:prstGeom prst="rect">
            <a:avLst/>
          </a:prstGeom>
        </p:spPr>
        <p:txBody>
          <a:bodyPr vert="horz" wrap="square" lIns="0" tIns="12700" rIns="0" bIns="0" rtlCol="0">
            <a:spAutoFit/>
          </a:bodyPr>
          <a:lstStyle/>
          <a:p>
            <a:pPr marL="12700" algn="ctr">
              <a:lnSpc>
                <a:spcPct val="100000"/>
              </a:lnSpc>
              <a:spcBef>
                <a:spcPts val="100"/>
              </a:spcBef>
            </a:pPr>
            <a:r>
              <a:rPr sz="1400" spc="-10" dirty="0">
                <a:latin typeface="Tahoma"/>
                <a:cs typeface="Tahoma"/>
              </a:rPr>
              <a:t>SWP302</a:t>
            </a:r>
            <a:r>
              <a:rPr lang="en-US" sz="1400" dirty="0">
                <a:latin typeface="Tahoma"/>
                <a:cs typeface="Tahoma"/>
              </a:rPr>
              <a:t> </a:t>
            </a:r>
            <a:r>
              <a:rPr sz="1400" spc="-10" dirty="0" err="1">
                <a:latin typeface="Tahoma"/>
                <a:cs typeface="Tahoma"/>
              </a:rPr>
              <a:t>D.Grey</a:t>
            </a:r>
            <a:endParaRPr sz="1400" dirty="0">
              <a:latin typeface="Tahoma"/>
              <a:cs typeface="Tahoma"/>
            </a:endParaRPr>
          </a:p>
        </p:txBody>
      </p:sp>
      <p:sp>
        <p:nvSpPr>
          <p:cNvPr id="5" name="object 5"/>
          <p:cNvSpPr txBox="1"/>
          <p:nvPr/>
        </p:nvSpPr>
        <p:spPr>
          <a:xfrm>
            <a:off x="4537930" y="6968777"/>
            <a:ext cx="876605" cy="443711"/>
          </a:xfrm>
          <a:prstGeom prst="rect">
            <a:avLst/>
          </a:prstGeom>
        </p:spPr>
        <p:txBody>
          <a:bodyPr vert="horz" wrap="square" lIns="0" tIns="12700" rIns="0" bIns="0" rtlCol="0">
            <a:spAutoFit/>
          </a:bodyPr>
          <a:lstStyle/>
          <a:p>
            <a:pPr marL="62865">
              <a:lnSpc>
                <a:spcPct val="100000"/>
              </a:lnSpc>
              <a:spcBef>
                <a:spcPts val="100"/>
              </a:spcBef>
            </a:pPr>
            <a:r>
              <a:rPr sz="1400" spc="-10" dirty="0">
                <a:latin typeface="Tahoma"/>
                <a:cs typeface="Tahoma"/>
              </a:rPr>
              <a:t>SWP303</a:t>
            </a:r>
            <a:endParaRPr sz="1400" dirty="0">
              <a:latin typeface="Tahoma"/>
              <a:cs typeface="Tahoma"/>
            </a:endParaRPr>
          </a:p>
          <a:p>
            <a:pPr marL="12700">
              <a:lnSpc>
                <a:spcPct val="100000"/>
              </a:lnSpc>
            </a:pPr>
            <a:r>
              <a:rPr sz="1400" spc="-10" dirty="0">
                <a:latin typeface="Tahoma"/>
                <a:cs typeface="Tahoma"/>
              </a:rPr>
              <a:t>Chocolate</a:t>
            </a:r>
            <a:endParaRPr sz="1400" dirty="0">
              <a:latin typeface="Tahoma"/>
              <a:cs typeface="Tahoma"/>
            </a:endParaRPr>
          </a:p>
        </p:txBody>
      </p:sp>
      <p:sp>
        <p:nvSpPr>
          <p:cNvPr id="6" name="object 6"/>
          <p:cNvSpPr txBox="1"/>
          <p:nvPr/>
        </p:nvSpPr>
        <p:spPr>
          <a:xfrm>
            <a:off x="644967" y="6970691"/>
            <a:ext cx="1071321" cy="443711"/>
          </a:xfrm>
          <a:prstGeom prst="rect">
            <a:avLst/>
          </a:prstGeom>
        </p:spPr>
        <p:txBody>
          <a:bodyPr vert="horz" wrap="square" lIns="0" tIns="12700" rIns="0" bIns="0" rtlCol="0">
            <a:spAutoFit/>
          </a:bodyPr>
          <a:lstStyle/>
          <a:p>
            <a:pPr algn="ctr">
              <a:lnSpc>
                <a:spcPct val="100000"/>
              </a:lnSpc>
              <a:spcBef>
                <a:spcPts val="100"/>
              </a:spcBef>
            </a:pPr>
            <a:r>
              <a:rPr sz="1400" spc="-10" dirty="0">
                <a:latin typeface="Tahoma"/>
                <a:cs typeface="Tahoma"/>
              </a:rPr>
              <a:t>SWP301</a:t>
            </a:r>
            <a:endParaRPr sz="1400" dirty="0">
              <a:latin typeface="Tahoma"/>
              <a:cs typeface="Tahoma"/>
            </a:endParaRPr>
          </a:p>
          <a:p>
            <a:pPr algn="ctr">
              <a:lnSpc>
                <a:spcPct val="100000"/>
              </a:lnSpc>
            </a:pPr>
            <a:r>
              <a:rPr sz="1400" spc="-20" dirty="0">
                <a:latin typeface="Tahoma"/>
                <a:cs typeface="Tahoma"/>
              </a:rPr>
              <a:t>Teak</a:t>
            </a:r>
            <a:endParaRPr sz="1400" dirty="0">
              <a:latin typeface="Tahoma"/>
              <a:cs typeface="Tahoma"/>
            </a:endParaRPr>
          </a:p>
        </p:txBody>
      </p:sp>
      <p:sp>
        <p:nvSpPr>
          <p:cNvPr id="10" name="object 10"/>
          <p:cNvSpPr txBox="1"/>
          <p:nvPr/>
        </p:nvSpPr>
        <p:spPr>
          <a:xfrm>
            <a:off x="1710410" y="7813638"/>
            <a:ext cx="2791406" cy="167354"/>
          </a:xfrm>
          <a:prstGeom prst="rect">
            <a:avLst/>
          </a:prstGeom>
        </p:spPr>
        <p:txBody>
          <a:bodyPr vert="horz" wrap="square" lIns="0" tIns="13335" rIns="0" bIns="0" rtlCol="0">
            <a:spAutoFit/>
          </a:bodyPr>
          <a:lstStyle/>
          <a:p>
            <a:pPr marL="12700" algn="ctr">
              <a:lnSpc>
                <a:spcPct val="100000"/>
              </a:lnSpc>
              <a:spcBef>
                <a:spcPts val="105"/>
              </a:spcBef>
            </a:pPr>
            <a:r>
              <a:rPr sz="1000" b="1" dirty="0">
                <a:latin typeface="Tahoma" panose="020B0604030504040204" pitchFamily="34" charset="0"/>
                <a:ea typeface="Tahoma" panose="020B0604030504040204" pitchFamily="34" charset="0"/>
                <a:cs typeface="Tahoma" panose="020B0604030504040204" pitchFamily="34" charset="0"/>
              </a:rPr>
              <a:t>S</a:t>
            </a:r>
            <a:r>
              <a:rPr sz="1000" b="1" spc="-95" dirty="0">
                <a:latin typeface="Tahoma" panose="020B0604030504040204" pitchFamily="34" charset="0"/>
                <a:ea typeface="Tahoma" panose="020B0604030504040204" pitchFamily="34" charset="0"/>
                <a:cs typeface="Tahoma" panose="020B0604030504040204" pitchFamily="34" charset="0"/>
              </a:rPr>
              <a:t> </a:t>
            </a:r>
            <a:r>
              <a:rPr sz="1000" b="1" dirty="0">
                <a:latin typeface="Tahoma" panose="020B0604030504040204" pitchFamily="34" charset="0"/>
                <a:ea typeface="Tahoma" panose="020B0604030504040204" pitchFamily="34" charset="0"/>
                <a:cs typeface="Tahoma" panose="020B0604030504040204" pitchFamily="34" charset="0"/>
              </a:rPr>
              <a:t>P</a:t>
            </a:r>
            <a:r>
              <a:rPr sz="1000" b="1" spc="-90" dirty="0">
                <a:latin typeface="Tahoma" panose="020B0604030504040204" pitchFamily="34" charset="0"/>
                <a:ea typeface="Tahoma" panose="020B0604030504040204" pitchFamily="34" charset="0"/>
                <a:cs typeface="Tahoma" panose="020B0604030504040204" pitchFamily="34" charset="0"/>
              </a:rPr>
              <a:t> </a:t>
            </a:r>
            <a:r>
              <a:rPr sz="1000" b="1" dirty="0">
                <a:latin typeface="Tahoma" panose="020B0604030504040204" pitchFamily="34" charset="0"/>
                <a:ea typeface="Tahoma" panose="020B0604030504040204" pitchFamily="34" charset="0"/>
                <a:cs typeface="Tahoma" panose="020B0604030504040204" pitchFamily="34" charset="0"/>
              </a:rPr>
              <a:t>E</a:t>
            </a:r>
            <a:r>
              <a:rPr sz="1000" b="1" spc="-90" dirty="0">
                <a:latin typeface="Tahoma" panose="020B0604030504040204" pitchFamily="34" charset="0"/>
                <a:ea typeface="Tahoma" panose="020B0604030504040204" pitchFamily="34" charset="0"/>
                <a:cs typeface="Tahoma" panose="020B0604030504040204" pitchFamily="34" charset="0"/>
              </a:rPr>
              <a:t> </a:t>
            </a:r>
            <a:r>
              <a:rPr sz="1000" b="1" dirty="0">
                <a:latin typeface="Tahoma" panose="020B0604030504040204" pitchFamily="34" charset="0"/>
                <a:ea typeface="Tahoma" panose="020B0604030504040204" pitchFamily="34" charset="0"/>
                <a:cs typeface="Tahoma" panose="020B0604030504040204" pitchFamily="34" charset="0"/>
              </a:rPr>
              <a:t>C</a:t>
            </a:r>
            <a:r>
              <a:rPr sz="1000" b="1" spc="-90" dirty="0">
                <a:latin typeface="Tahoma" panose="020B0604030504040204" pitchFamily="34" charset="0"/>
                <a:ea typeface="Tahoma" panose="020B0604030504040204" pitchFamily="34" charset="0"/>
                <a:cs typeface="Tahoma" panose="020B0604030504040204" pitchFamily="34" charset="0"/>
              </a:rPr>
              <a:t> </a:t>
            </a:r>
            <a:r>
              <a:rPr sz="1000" b="1" dirty="0">
                <a:latin typeface="Tahoma" panose="020B0604030504040204" pitchFamily="34" charset="0"/>
                <a:ea typeface="Tahoma" panose="020B0604030504040204" pitchFamily="34" charset="0"/>
                <a:cs typeface="Tahoma" panose="020B0604030504040204" pitchFamily="34" charset="0"/>
              </a:rPr>
              <a:t>I</a:t>
            </a:r>
            <a:r>
              <a:rPr sz="1000" b="1" spc="-95" dirty="0">
                <a:latin typeface="Tahoma" panose="020B0604030504040204" pitchFamily="34" charset="0"/>
                <a:ea typeface="Tahoma" panose="020B0604030504040204" pitchFamily="34" charset="0"/>
                <a:cs typeface="Tahoma" panose="020B0604030504040204" pitchFamily="34" charset="0"/>
              </a:rPr>
              <a:t> </a:t>
            </a:r>
            <a:r>
              <a:rPr sz="1000" b="1" dirty="0">
                <a:latin typeface="Tahoma" panose="020B0604030504040204" pitchFamily="34" charset="0"/>
                <a:ea typeface="Tahoma" panose="020B0604030504040204" pitchFamily="34" charset="0"/>
                <a:cs typeface="Tahoma" panose="020B0604030504040204" pitchFamily="34" charset="0"/>
              </a:rPr>
              <a:t>F</a:t>
            </a:r>
            <a:r>
              <a:rPr sz="1000" b="1" spc="-95" dirty="0">
                <a:latin typeface="Tahoma" panose="020B0604030504040204" pitchFamily="34" charset="0"/>
                <a:ea typeface="Tahoma" panose="020B0604030504040204" pitchFamily="34" charset="0"/>
                <a:cs typeface="Tahoma" panose="020B0604030504040204" pitchFamily="34" charset="0"/>
              </a:rPr>
              <a:t> </a:t>
            </a:r>
            <a:r>
              <a:rPr sz="1000" b="1" dirty="0">
                <a:latin typeface="Tahoma" panose="020B0604030504040204" pitchFamily="34" charset="0"/>
                <a:ea typeface="Tahoma" panose="020B0604030504040204" pitchFamily="34" charset="0"/>
                <a:cs typeface="Tahoma" panose="020B0604030504040204" pitchFamily="34" charset="0"/>
              </a:rPr>
              <a:t>I</a:t>
            </a:r>
            <a:r>
              <a:rPr sz="1000" b="1" spc="-90" dirty="0">
                <a:latin typeface="Tahoma" panose="020B0604030504040204" pitchFamily="34" charset="0"/>
                <a:ea typeface="Tahoma" panose="020B0604030504040204" pitchFamily="34" charset="0"/>
                <a:cs typeface="Tahoma" panose="020B0604030504040204" pitchFamily="34" charset="0"/>
              </a:rPr>
              <a:t> </a:t>
            </a:r>
            <a:r>
              <a:rPr sz="1000" b="1" dirty="0">
                <a:latin typeface="Tahoma" panose="020B0604030504040204" pitchFamily="34" charset="0"/>
                <a:ea typeface="Tahoma" panose="020B0604030504040204" pitchFamily="34" charset="0"/>
                <a:cs typeface="Tahoma" panose="020B0604030504040204" pitchFamily="34" charset="0"/>
              </a:rPr>
              <a:t>C</a:t>
            </a:r>
            <a:r>
              <a:rPr sz="1000" b="1" spc="-95" dirty="0">
                <a:latin typeface="Tahoma" panose="020B0604030504040204" pitchFamily="34" charset="0"/>
                <a:ea typeface="Tahoma" panose="020B0604030504040204" pitchFamily="34" charset="0"/>
                <a:cs typeface="Tahoma" panose="020B0604030504040204" pitchFamily="34" charset="0"/>
              </a:rPr>
              <a:t> </a:t>
            </a:r>
            <a:r>
              <a:rPr sz="1000" b="1" dirty="0">
                <a:latin typeface="Tahoma" panose="020B0604030504040204" pitchFamily="34" charset="0"/>
                <a:ea typeface="Tahoma" panose="020B0604030504040204" pitchFamily="34" charset="0"/>
                <a:cs typeface="Tahoma" panose="020B0604030504040204" pitchFamily="34" charset="0"/>
              </a:rPr>
              <a:t>A</a:t>
            </a:r>
            <a:r>
              <a:rPr sz="1000" b="1" spc="-95" dirty="0">
                <a:latin typeface="Tahoma" panose="020B0604030504040204" pitchFamily="34" charset="0"/>
                <a:ea typeface="Tahoma" panose="020B0604030504040204" pitchFamily="34" charset="0"/>
                <a:cs typeface="Tahoma" panose="020B0604030504040204" pitchFamily="34" charset="0"/>
              </a:rPr>
              <a:t> </a:t>
            </a:r>
            <a:r>
              <a:rPr sz="1000" b="1" dirty="0">
                <a:latin typeface="Tahoma" panose="020B0604030504040204" pitchFamily="34" charset="0"/>
                <a:ea typeface="Tahoma" panose="020B0604030504040204" pitchFamily="34" charset="0"/>
                <a:cs typeface="Tahoma" panose="020B0604030504040204" pitchFamily="34" charset="0"/>
              </a:rPr>
              <a:t>T</a:t>
            </a:r>
            <a:r>
              <a:rPr sz="1000" b="1" spc="-85" dirty="0">
                <a:latin typeface="Tahoma" panose="020B0604030504040204" pitchFamily="34" charset="0"/>
                <a:ea typeface="Tahoma" panose="020B0604030504040204" pitchFamily="34" charset="0"/>
                <a:cs typeface="Tahoma" panose="020B0604030504040204" pitchFamily="34" charset="0"/>
              </a:rPr>
              <a:t> </a:t>
            </a:r>
            <a:r>
              <a:rPr sz="1000" b="1" dirty="0">
                <a:latin typeface="Tahoma" panose="020B0604030504040204" pitchFamily="34" charset="0"/>
                <a:ea typeface="Tahoma" panose="020B0604030504040204" pitchFamily="34" charset="0"/>
                <a:cs typeface="Tahoma" panose="020B0604030504040204" pitchFamily="34" charset="0"/>
              </a:rPr>
              <a:t>I</a:t>
            </a:r>
            <a:r>
              <a:rPr sz="1000" b="1" spc="-95" dirty="0">
                <a:latin typeface="Tahoma" panose="020B0604030504040204" pitchFamily="34" charset="0"/>
                <a:ea typeface="Tahoma" panose="020B0604030504040204" pitchFamily="34" charset="0"/>
                <a:cs typeface="Tahoma" panose="020B0604030504040204" pitchFamily="34" charset="0"/>
              </a:rPr>
              <a:t> </a:t>
            </a:r>
            <a:r>
              <a:rPr sz="1000" b="1" dirty="0">
                <a:latin typeface="Tahoma" panose="020B0604030504040204" pitchFamily="34" charset="0"/>
                <a:ea typeface="Tahoma" panose="020B0604030504040204" pitchFamily="34" charset="0"/>
                <a:cs typeface="Tahoma" panose="020B0604030504040204" pitchFamily="34" charset="0"/>
              </a:rPr>
              <a:t>O</a:t>
            </a:r>
            <a:r>
              <a:rPr sz="1000" b="1" spc="-90" dirty="0">
                <a:latin typeface="Tahoma" panose="020B0604030504040204" pitchFamily="34" charset="0"/>
                <a:ea typeface="Tahoma" panose="020B0604030504040204" pitchFamily="34" charset="0"/>
                <a:cs typeface="Tahoma" panose="020B0604030504040204" pitchFamily="34" charset="0"/>
              </a:rPr>
              <a:t> </a:t>
            </a:r>
            <a:r>
              <a:rPr sz="1000" b="1" dirty="0">
                <a:latin typeface="Tahoma" panose="020B0604030504040204" pitchFamily="34" charset="0"/>
                <a:ea typeface="Tahoma" panose="020B0604030504040204" pitchFamily="34" charset="0"/>
                <a:cs typeface="Tahoma" panose="020B0604030504040204" pitchFamily="34" charset="0"/>
              </a:rPr>
              <a:t>N</a:t>
            </a:r>
            <a:r>
              <a:rPr sz="1000" b="1" spc="-95" dirty="0">
                <a:latin typeface="Tahoma" panose="020B0604030504040204" pitchFamily="34" charset="0"/>
                <a:ea typeface="Tahoma" panose="020B0604030504040204" pitchFamily="34" charset="0"/>
                <a:cs typeface="Tahoma" panose="020B0604030504040204" pitchFamily="34" charset="0"/>
              </a:rPr>
              <a:t> </a:t>
            </a:r>
            <a:r>
              <a:rPr sz="1000" b="1" dirty="0">
                <a:latin typeface="Tahoma" panose="020B0604030504040204" pitchFamily="34" charset="0"/>
                <a:ea typeface="Tahoma" panose="020B0604030504040204" pitchFamily="34" charset="0"/>
                <a:cs typeface="Tahoma" panose="020B0604030504040204" pitchFamily="34" charset="0"/>
              </a:rPr>
              <a:t>S</a:t>
            </a:r>
            <a:r>
              <a:rPr sz="1000" b="1" spc="240" dirty="0">
                <a:latin typeface="Tahoma" panose="020B0604030504040204" pitchFamily="34" charset="0"/>
                <a:ea typeface="Tahoma" panose="020B0604030504040204" pitchFamily="34" charset="0"/>
                <a:cs typeface="Tahoma" panose="020B0604030504040204" pitchFamily="34" charset="0"/>
              </a:rPr>
              <a:t> </a:t>
            </a:r>
            <a:r>
              <a:rPr sz="1000" b="1" dirty="0">
                <a:latin typeface="Tahoma" panose="020B0604030504040204" pitchFamily="34" charset="0"/>
                <a:ea typeface="Tahoma" panose="020B0604030504040204" pitchFamily="34" charset="0"/>
                <a:cs typeface="Tahoma" panose="020B0604030504040204" pitchFamily="34" charset="0"/>
              </a:rPr>
              <a:t>&amp;</a:t>
            </a:r>
            <a:r>
              <a:rPr sz="1000" b="1" spc="65" dirty="0">
                <a:latin typeface="Tahoma" panose="020B0604030504040204" pitchFamily="34" charset="0"/>
                <a:ea typeface="Tahoma" panose="020B0604030504040204" pitchFamily="34" charset="0"/>
                <a:cs typeface="Tahoma" panose="020B0604030504040204" pitchFamily="34" charset="0"/>
              </a:rPr>
              <a:t> </a:t>
            </a:r>
            <a:r>
              <a:rPr sz="1000" b="1" spc="105" dirty="0">
                <a:latin typeface="Tahoma" panose="020B0604030504040204" pitchFamily="34" charset="0"/>
                <a:ea typeface="Tahoma" panose="020B0604030504040204" pitchFamily="34" charset="0"/>
                <a:cs typeface="Tahoma" panose="020B0604030504040204" pitchFamily="34" charset="0"/>
              </a:rPr>
              <a:t>DIMENSIONS</a:t>
            </a:r>
            <a:endParaRPr sz="1000" b="1" dirty="0">
              <a:latin typeface="Tahoma" panose="020B0604030504040204" pitchFamily="34" charset="0"/>
              <a:ea typeface="Tahoma" panose="020B0604030504040204" pitchFamily="34" charset="0"/>
              <a:cs typeface="Tahoma" panose="020B0604030504040204" pitchFamily="34" charset="0"/>
            </a:endParaRPr>
          </a:p>
        </p:txBody>
      </p:sp>
      <p:grpSp>
        <p:nvGrpSpPr>
          <p:cNvPr id="14" name="object 14"/>
          <p:cNvGrpSpPr/>
          <p:nvPr/>
        </p:nvGrpSpPr>
        <p:grpSpPr>
          <a:xfrm>
            <a:off x="-6350" y="-6336"/>
            <a:ext cx="582930" cy="2360295"/>
            <a:chOff x="-6350" y="-6349"/>
            <a:chExt cx="582930" cy="2360295"/>
          </a:xfrm>
        </p:grpSpPr>
        <p:sp>
          <p:nvSpPr>
            <p:cNvPr id="15" name="object 15"/>
            <p:cNvSpPr/>
            <p:nvPr/>
          </p:nvSpPr>
          <p:spPr>
            <a:xfrm>
              <a:off x="0" y="0"/>
              <a:ext cx="570230" cy="2347595"/>
            </a:xfrm>
            <a:custGeom>
              <a:avLst/>
              <a:gdLst/>
              <a:ahLst/>
              <a:cxnLst/>
              <a:rect l="l" t="t" r="r" b="b"/>
              <a:pathLst>
                <a:path w="570230" h="2347595">
                  <a:moveTo>
                    <a:pt x="569620" y="0"/>
                  </a:moveTo>
                  <a:lnTo>
                    <a:pt x="0" y="0"/>
                  </a:lnTo>
                  <a:lnTo>
                    <a:pt x="0" y="2347340"/>
                  </a:lnTo>
                  <a:lnTo>
                    <a:pt x="189877" y="1564894"/>
                  </a:lnTo>
                  <a:lnTo>
                    <a:pt x="189877" y="189864"/>
                  </a:lnTo>
                  <a:lnTo>
                    <a:pt x="523544" y="189864"/>
                  </a:lnTo>
                  <a:lnTo>
                    <a:pt x="569620" y="0"/>
                  </a:lnTo>
                  <a:close/>
                </a:path>
              </a:pathLst>
            </a:custGeom>
            <a:solidFill>
              <a:srgbClr val="6FAC46"/>
            </a:solidFill>
          </p:spPr>
          <p:txBody>
            <a:bodyPr wrap="square" lIns="0" tIns="0" rIns="0" bIns="0" rtlCol="0"/>
            <a:lstStyle/>
            <a:p>
              <a:endParaRPr/>
            </a:p>
          </p:txBody>
        </p:sp>
        <p:sp>
          <p:nvSpPr>
            <p:cNvPr id="16" name="object 16"/>
            <p:cNvSpPr/>
            <p:nvPr/>
          </p:nvSpPr>
          <p:spPr>
            <a:xfrm>
              <a:off x="0" y="0"/>
              <a:ext cx="570230" cy="2347595"/>
            </a:xfrm>
            <a:custGeom>
              <a:avLst/>
              <a:gdLst/>
              <a:ahLst/>
              <a:cxnLst/>
              <a:rect l="l" t="t" r="r" b="b"/>
              <a:pathLst>
                <a:path w="570230" h="2347595">
                  <a:moveTo>
                    <a:pt x="0" y="0"/>
                  </a:moveTo>
                  <a:lnTo>
                    <a:pt x="569620" y="0"/>
                  </a:lnTo>
                  <a:lnTo>
                    <a:pt x="523544" y="189864"/>
                  </a:lnTo>
                  <a:lnTo>
                    <a:pt x="189877" y="189864"/>
                  </a:lnTo>
                  <a:lnTo>
                    <a:pt x="189877" y="1564894"/>
                  </a:lnTo>
                  <a:lnTo>
                    <a:pt x="0" y="2347340"/>
                  </a:lnTo>
                  <a:lnTo>
                    <a:pt x="0" y="0"/>
                  </a:lnTo>
                  <a:close/>
                </a:path>
              </a:pathLst>
            </a:custGeom>
            <a:ln w="12700">
              <a:solidFill>
                <a:srgbClr val="2B4618"/>
              </a:solidFill>
            </a:ln>
          </p:spPr>
          <p:txBody>
            <a:bodyPr wrap="square" lIns="0" tIns="0" rIns="0" bIns="0" rtlCol="0"/>
            <a:lstStyle/>
            <a:p>
              <a:endParaRPr/>
            </a:p>
          </p:txBody>
        </p:sp>
      </p:grpSp>
      <p:graphicFrame>
        <p:nvGraphicFramePr>
          <p:cNvPr id="20" name="object 20"/>
          <p:cNvGraphicFramePr>
            <a:graphicFrameLocks noGrp="1"/>
          </p:cNvGraphicFramePr>
          <p:nvPr>
            <p:extLst>
              <p:ext uri="{D42A27DB-BD31-4B8C-83A1-F6EECF244321}">
                <p14:modId xmlns:p14="http://schemas.microsoft.com/office/powerpoint/2010/main" val="633989411"/>
              </p:ext>
            </p:extLst>
          </p:nvPr>
        </p:nvGraphicFramePr>
        <p:xfrm>
          <a:off x="1643046" y="9315463"/>
          <a:ext cx="2858770" cy="773217"/>
        </p:xfrm>
        <a:graphic>
          <a:graphicData uri="http://schemas.openxmlformats.org/drawingml/2006/table">
            <a:tbl>
              <a:tblPr firstRow="1" bandRow="1">
                <a:tableStyleId>{2D5ABB26-0587-4C30-8999-92F81FD0307C}</a:tableStyleId>
              </a:tblPr>
              <a:tblGrid>
                <a:gridCol w="1429385">
                  <a:extLst>
                    <a:ext uri="{9D8B030D-6E8A-4147-A177-3AD203B41FA5}">
                      <a16:colId xmlns:a16="http://schemas.microsoft.com/office/drawing/2014/main" val="20000"/>
                    </a:ext>
                  </a:extLst>
                </a:gridCol>
                <a:gridCol w="1429385">
                  <a:extLst>
                    <a:ext uri="{9D8B030D-6E8A-4147-A177-3AD203B41FA5}">
                      <a16:colId xmlns:a16="http://schemas.microsoft.com/office/drawing/2014/main" val="20001"/>
                    </a:ext>
                  </a:extLst>
                </a:gridCol>
              </a:tblGrid>
              <a:tr h="257739">
                <a:tc>
                  <a:txBody>
                    <a:bodyPr/>
                    <a:lstStyle/>
                    <a:p>
                      <a:pPr algn="ctr">
                        <a:lnSpc>
                          <a:spcPts val="1300"/>
                        </a:lnSpc>
                      </a:pPr>
                      <a:r>
                        <a:rPr sz="1100" dirty="0">
                          <a:latin typeface="Times New Roman"/>
                          <a:cs typeface="Times New Roman"/>
                        </a:rPr>
                        <a:t>Area</a:t>
                      </a:r>
                      <a:r>
                        <a:rPr sz="1100" spc="-20" dirty="0">
                          <a:latin typeface="Times New Roman"/>
                          <a:cs typeface="Times New Roman"/>
                        </a:rPr>
                        <a:t> </a:t>
                      </a:r>
                      <a:r>
                        <a:rPr sz="1100" dirty="0">
                          <a:latin typeface="Times New Roman"/>
                          <a:cs typeface="Times New Roman"/>
                        </a:rPr>
                        <a:t>per</a:t>
                      </a:r>
                      <a:r>
                        <a:rPr sz="1100" spc="-15" dirty="0">
                          <a:latin typeface="Times New Roman"/>
                          <a:cs typeface="Times New Roman"/>
                        </a:rPr>
                        <a:t> </a:t>
                      </a:r>
                      <a:r>
                        <a:rPr sz="1100" spc="-10" dirty="0">
                          <a:latin typeface="Times New Roman"/>
                          <a:cs typeface="Times New Roman"/>
                        </a:rPr>
                        <a:t>panel</a:t>
                      </a:r>
                      <a:endParaRPr sz="1100" dirty="0">
                        <a:latin typeface="Times New Roman"/>
                        <a:cs typeface="Times New Roman"/>
                      </a:endParaRPr>
                    </a:p>
                  </a:txBody>
                  <a:tcPr marL="0" marR="0" marT="0" marB="0" anchor="ctr">
                    <a:lnL w="9525">
                      <a:solidFill>
                        <a:srgbClr val="787878"/>
                      </a:solidFill>
                      <a:prstDash val="solid"/>
                    </a:lnL>
                    <a:lnR w="9525">
                      <a:solidFill>
                        <a:srgbClr val="787878"/>
                      </a:solidFill>
                      <a:prstDash val="solid"/>
                    </a:lnR>
                    <a:lnT w="9525">
                      <a:solidFill>
                        <a:srgbClr val="787878"/>
                      </a:solidFill>
                      <a:prstDash val="solid"/>
                    </a:lnT>
                    <a:lnB w="9525">
                      <a:solidFill>
                        <a:srgbClr val="787878"/>
                      </a:solidFill>
                      <a:prstDash val="solid"/>
                    </a:lnB>
                  </a:tcPr>
                </a:tc>
                <a:tc>
                  <a:txBody>
                    <a:bodyPr/>
                    <a:lstStyle/>
                    <a:p>
                      <a:pPr marL="434975" algn="l">
                        <a:lnSpc>
                          <a:spcPts val="1300"/>
                        </a:lnSpc>
                      </a:pPr>
                      <a:r>
                        <a:rPr sz="1100" dirty="0">
                          <a:latin typeface="Times New Roman"/>
                          <a:cs typeface="Times New Roman"/>
                        </a:rPr>
                        <a:t>4.56</a:t>
                      </a:r>
                      <a:r>
                        <a:rPr sz="1100" spc="-10" dirty="0">
                          <a:latin typeface="Times New Roman"/>
                          <a:cs typeface="Times New Roman"/>
                        </a:rPr>
                        <a:t> sq.ft.</a:t>
                      </a:r>
                      <a:endParaRPr sz="1100" dirty="0">
                        <a:latin typeface="Times New Roman"/>
                        <a:cs typeface="Times New Roman"/>
                      </a:endParaRPr>
                    </a:p>
                  </a:txBody>
                  <a:tcPr marL="0" marR="0" marT="0" marB="0" anchor="ctr">
                    <a:lnL w="9525">
                      <a:solidFill>
                        <a:srgbClr val="787878"/>
                      </a:solidFill>
                      <a:prstDash val="solid"/>
                    </a:lnL>
                    <a:lnR w="9525">
                      <a:solidFill>
                        <a:srgbClr val="787878"/>
                      </a:solidFill>
                      <a:prstDash val="solid"/>
                    </a:lnR>
                    <a:lnT w="9525">
                      <a:solidFill>
                        <a:srgbClr val="787878"/>
                      </a:solidFill>
                      <a:prstDash val="solid"/>
                    </a:lnT>
                    <a:lnB w="9525">
                      <a:solidFill>
                        <a:srgbClr val="787878"/>
                      </a:solidFill>
                      <a:prstDash val="solid"/>
                    </a:lnB>
                  </a:tcPr>
                </a:tc>
                <a:extLst>
                  <a:ext uri="{0D108BD9-81ED-4DB2-BD59-A6C34878D82A}">
                    <a16:rowId xmlns:a16="http://schemas.microsoft.com/office/drawing/2014/main" val="10000"/>
                  </a:ext>
                </a:extLst>
              </a:tr>
              <a:tr h="257739">
                <a:tc>
                  <a:txBody>
                    <a:bodyPr/>
                    <a:lstStyle/>
                    <a:p>
                      <a:pPr algn="ctr">
                        <a:lnSpc>
                          <a:spcPts val="1300"/>
                        </a:lnSpc>
                      </a:pPr>
                      <a:r>
                        <a:rPr sz="1100" dirty="0">
                          <a:latin typeface="Times New Roman"/>
                          <a:cs typeface="Times New Roman"/>
                        </a:rPr>
                        <a:t>Area</a:t>
                      </a:r>
                      <a:r>
                        <a:rPr sz="1100" spc="-20" dirty="0">
                          <a:latin typeface="Times New Roman"/>
                          <a:cs typeface="Times New Roman"/>
                        </a:rPr>
                        <a:t> </a:t>
                      </a:r>
                      <a:r>
                        <a:rPr sz="1100" dirty="0">
                          <a:latin typeface="Times New Roman"/>
                          <a:cs typeface="Times New Roman"/>
                        </a:rPr>
                        <a:t>per</a:t>
                      </a:r>
                      <a:r>
                        <a:rPr sz="1100" spc="-15" dirty="0">
                          <a:latin typeface="Times New Roman"/>
                          <a:cs typeface="Times New Roman"/>
                        </a:rPr>
                        <a:t> </a:t>
                      </a:r>
                      <a:r>
                        <a:rPr sz="1100" spc="-25" dirty="0">
                          <a:latin typeface="Times New Roman"/>
                          <a:cs typeface="Times New Roman"/>
                        </a:rPr>
                        <a:t>Box</a:t>
                      </a:r>
                      <a:endParaRPr sz="1100" dirty="0">
                        <a:latin typeface="Times New Roman"/>
                        <a:cs typeface="Times New Roman"/>
                      </a:endParaRPr>
                    </a:p>
                  </a:txBody>
                  <a:tcPr marL="0" marR="0" marT="0" marB="0" anchor="ctr">
                    <a:lnL w="9525">
                      <a:solidFill>
                        <a:srgbClr val="787878"/>
                      </a:solidFill>
                      <a:prstDash val="solid"/>
                    </a:lnL>
                    <a:lnR w="9525">
                      <a:solidFill>
                        <a:srgbClr val="787878"/>
                      </a:solidFill>
                      <a:prstDash val="solid"/>
                    </a:lnR>
                    <a:lnT w="9525">
                      <a:solidFill>
                        <a:srgbClr val="787878"/>
                      </a:solidFill>
                      <a:prstDash val="solid"/>
                    </a:lnT>
                    <a:lnB w="9525">
                      <a:solidFill>
                        <a:srgbClr val="787878"/>
                      </a:solidFill>
                      <a:prstDash val="solid"/>
                    </a:lnB>
                  </a:tcPr>
                </a:tc>
                <a:tc>
                  <a:txBody>
                    <a:bodyPr/>
                    <a:lstStyle/>
                    <a:p>
                      <a:pPr marL="400050" algn="l">
                        <a:lnSpc>
                          <a:spcPts val="1300"/>
                        </a:lnSpc>
                      </a:pPr>
                      <a:r>
                        <a:rPr sz="1100" dirty="0">
                          <a:latin typeface="Times New Roman"/>
                          <a:cs typeface="Times New Roman"/>
                        </a:rPr>
                        <a:t>22.80</a:t>
                      </a:r>
                      <a:r>
                        <a:rPr sz="1100" spc="-10" dirty="0">
                          <a:latin typeface="Times New Roman"/>
                          <a:cs typeface="Times New Roman"/>
                        </a:rPr>
                        <a:t> sq.ft.</a:t>
                      </a:r>
                      <a:endParaRPr sz="1100" dirty="0">
                        <a:latin typeface="Times New Roman"/>
                        <a:cs typeface="Times New Roman"/>
                      </a:endParaRPr>
                    </a:p>
                  </a:txBody>
                  <a:tcPr marL="0" marR="0" marT="0" marB="0" anchor="ctr">
                    <a:lnL w="9525">
                      <a:solidFill>
                        <a:srgbClr val="787878"/>
                      </a:solidFill>
                      <a:prstDash val="solid"/>
                    </a:lnL>
                    <a:lnR w="9525">
                      <a:solidFill>
                        <a:srgbClr val="787878"/>
                      </a:solidFill>
                      <a:prstDash val="solid"/>
                    </a:lnR>
                    <a:lnT w="9525">
                      <a:solidFill>
                        <a:srgbClr val="787878"/>
                      </a:solidFill>
                      <a:prstDash val="solid"/>
                    </a:lnT>
                    <a:lnB w="9525">
                      <a:solidFill>
                        <a:srgbClr val="787878"/>
                      </a:solidFill>
                      <a:prstDash val="solid"/>
                    </a:lnB>
                  </a:tcPr>
                </a:tc>
                <a:extLst>
                  <a:ext uri="{0D108BD9-81ED-4DB2-BD59-A6C34878D82A}">
                    <a16:rowId xmlns:a16="http://schemas.microsoft.com/office/drawing/2014/main" val="10001"/>
                  </a:ext>
                </a:extLst>
              </a:tr>
              <a:tr h="257739">
                <a:tc>
                  <a:txBody>
                    <a:bodyPr/>
                    <a:lstStyle/>
                    <a:p>
                      <a:pPr algn="ctr">
                        <a:lnSpc>
                          <a:spcPts val="1300"/>
                        </a:lnSpc>
                      </a:pPr>
                      <a:r>
                        <a:rPr sz="1100" dirty="0">
                          <a:latin typeface="Times New Roman"/>
                          <a:cs typeface="Times New Roman"/>
                        </a:rPr>
                        <a:t>Pcs</a:t>
                      </a:r>
                      <a:r>
                        <a:rPr sz="1100" spc="-10" dirty="0">
                          <a:latin typeface="Times New Roman"/>
                          <a:cs typeface="Times New Roman"/>
                        </a:rPr>
                        <a:t> </a:t>
                      </a:r>
                      <a:r>
                        <a:rPr sz="1100" dirty="0">
                          <a:latin typeface="Times New Roman"/>
                          <a:cs typeface="Times New Roman"/>
                        </a:rPr>
                        <a:t>per</a:t>
                      </a:r>
                      <a:r>
                        <a:rPr sz="1100" spc="-10" dirty="0">
                          <a:latin typeface="Times New Roman"/>
                          <a:cs typeface="Times New Roman"/>
                        </a:rPr>
                        <a:t> </a:t>
                      </a:r>
                      <a:r>
                        <a:rPr sz="1100" spc="-25" dirty="0">
                          <a:latin typeface="Times New Roman"/>
                          <a:cs typeface="Times New Roman"/>
                        </a:rPr>
                        <a:t>Box</a:t>
                      </a:r>
                      <a:endParaRPr sz="1100" dirty="0">
                        <a:latin typeface="Times New Roman"/>
                        <a:cs typeface="Times New Roman"/>
                      </a:endParaRPr>
                    </a:p>
                  </a:txBody>
                  <a:tcPr marL="0" marR="0" marT="0" marB="0" anchor="ctr">
                    <a:lnL w="9525">
                      <a:solidFill>
                        <a:srgbClr val="787878"/>
                      </a:solidFill>
                      <a:prstDash val="solid"/>
                    </a:lnL>
                    <a:lnR w="9525">
                      <a:solidFill>
                        <a:srgbClr val="787878"/>
                      </a:solidFill>
                      <a:prstDash val="solid"/>
                    </a:lnR>
                    <a:lnT w="9525">
                      <a:solidFill>
                        <a:srgbClr val="787878"/>
                      </a:solidFill>
                      <a:prstDash val="solid"/>
                    </a:lnT>
                    <a:lnB w="9525">
                      <a:solidFill>
                        <a:srgbClr val="787878"/>
                      </a:solidFill>
                      <a:prstDash val="solid"/>
                    </a:lnB>
                  </a:tcPr>
                </a:tc>
                <a:tc>
                  <a:txBody>
                    <a:bodyPr/>
                    <a:lstStyle/>
                    <a:p>
                      <a:pPr algn="l">
                        <a:lnSpc>
                          <a:spcPts val="1300"/>
                        </a:lnSpc>
                      </a:pPr>
                      <a:r>
                        <a:rPr lang="en-US" sz="1100" dirty="0">
                          <a:latin typeface="Times New Roman"/>
                          <a:cs typeface="Times New Roman"/>
                        </a:rPr>
                        <a:t>                5</a:t>
                      </a:r>
                      <a:r>
                        <a:rPr sz="1100" dirty="0">
                          <a:latin typeface="Times New Roman"/>
                          <a:cs typeface="Times New Roman"/>
                        </a:rPr>
                        <a:t> </a:t>
                      </a:r>
                      <a:r>
                        <a:rPr sz="1100" spc="-25" dirty="0">
                          <a:latin typeface="Times New Roman"/>
                          <a:cs typeface="Times New Roman"/>
                        </a:rPr>
                        <a:t>Pcs</a:t>
                      </a:r>
                      <a:endParaRPr sz="1100" dirty="0">
                        <a:latin typeface="Times New Roman"/>
                        <a:cs typeface="Times New Roman"/>
                      </a:endParaRPr>
                    </a:p>
                  </a:txBody>
                  <a:tcPr marL="0" marR="0" marT="0" marB="0" anchor="ctr">
                    <a:lnL w="9525">
                      <a:solidFill>
                        <a:srgbClr val="787878"/>
                      </a:solidFill>
                      <a:prstDash val="solid"/>
                    </a:lnL>
                    <a:lnR w="9525">
                      <a:solidFill>
                        <a:srgbClr val="787878"/>
                      </a:solidFill>
                      <a:prstDash val="solid"/>
                    </a:lnR>
                    <a:lnT w="9525">
                      <a:solidFill>
                        <a:srgbClr val="787878"/>
                      </a:solidFill>
                      <a:prstDash val="solid"/>
                    </a:lnT>
                    <a:lnB w="9525">
                      <a:solidFill>
                        <a:srgbClr val="787878"/>
                      </a:solidFill>
                      <a:prstDash val="solid"/>
                    </a:lnB>
                  </a:tcPr>
                </a:tc>
                <a:extLst>
                  <a:ext uri="{0D108BD9-81ED-4DB2-BD59-A6C34878D82A}">
                    <a16:rowId xmlns:a16="http://schemas.microsoft.com/office/drawing/2014/main" val="10002"/>
                  </a:ext>
                </a:extLst>
              </a:tr>
            </a:tbl>
          </a:graphicData>
        </a:graphic>
      </p:graphicFrame>
      <p:pic>
        <p:nvPicPr>
          <p:cNvPr id="26" name="object 26"/>
          <p:cNvPicPr/>
          <p:nvPr/>
        </p:nvPicPr>
        <p:blipFill rotWithShape="1">
          <a:blip r:embed="rId4" cstate="print"/>
          <a:srcRect l="3119" r="4075" b="2346"/>
          <a:stretch/>
        </p:blipFill>
        <p:spPr>
          <a:xfrm>
            <a:off x="445719" y="3372880"/>
            <a:ext cx="1469817" cy="3353159"/>
          </a:xfrm>
          <a:prstGeom prst="rect">
            <a:avLst/>
          </a:prstGeom>
        </p:spPr>
      </p:pic>
      <p:pic>
        <p:nvPicPr>
          <p:cNvPr id="27" name="object 27"/>
          <p:cNvPicPr/>
          <p:nvPr/>
        </p:nvPicPr>
        <p:blipFill rotWithShape="1">
          <a:blip r:embed="rId5" cstate="print"/>
          <a:srcRect l="3709" r="5218" b="2179"/>
          <a:stretch/>
        </p:blipFill>
        <p:spPr>
          <a:xfrm>
            <a:off x="2309936" y="3365407"/>
            <a:ext cx="1469817" cy="3357897"/>
          </a:xfrm>
          <a:prstGeom prst="rect">
            <a:avLst/>
          </a:prstGeom>
        </p:spPr>
      </p:pic>
      <p:grpSp>
        <p:nvGrpSpPr>
          <p:cNvPr id="29" name="object 29"/>
          <p:cNvGrpSpPr/>
          <p:nvPr/>
        </p:nvGrpSpPr>
        <p:grpSpPr>
          <a:xfrm>
            <a:off x="1622449" y="8182828"/>
            <a:ext cx="3113405" cy="874394"/>
            <a:chOff x="370562" y="7781671"/>
            <a:chExt cx="3113405" cy="874394"/>
          </a:xfrm>
        </p:grpSpPr>
        <p:pic>
          <p:nvPicPr>
            <p:cNvPr id="30" name="object 30"/>
            <p:cNvPicPr/>
            <p:nvPr/>
          </p:nvPicPr>
          <p:blipFill>
            <a:blip r:embed="rId6" cstate="print"/>
            <a:stretch>
              <a:fillRect/>
            </a:stretch>
          </p:blipFill>
          <p:spPr>
            <a:xfrm>
              <a:off x="370562" y="7811404"/>
              <a:ext cx="3113407" cy="844517"/>
            </a:xfrm>
            <a:prstGeom prst="rect">
              <a:avLst/>
            </a:prstGeom>
          </p:spPr>
        </p:pic>
        <p:sp>
          <p:nvSpPr>
            <p:cNvPr id="31" name="object 31"/>
            <p:cNvSpPr/>
            <p:nvPr/>
          </p:nvSpPr>
          <p:spPr>
            <a:xfrm>
              <a:off x="1586229" y="7781671"/>
              <a:ext cx="564515" cy="194310"/>
            </a:xfrm>
            <a:custGeom>
              <a:avLst/>
              <a:gdLst/>
              <a:ahLst/>
              <a:cxnLst/>
              <a:rect l="l" t="t" r="r" b="b"/>
              <a:pathLst>
                <a:path w="564514" h="194309">
                  <a:moveTo>
                    <a:pt x="564108" y="0"/>
                  </a:moveTo>
                  <a:lnTo>
                    <a:pt x="0" y="0"/>
                  </a:lnTo>
                  <a:lnTo>
                    <a:pt x="0" y="194182"/>
                  </a:lnTo>
                  <a:lnTo>
                    <a:pt x="564108" y="194182"/>
                  </a:lnTo>
                  <a:lnTo>
                    <a:pt x="564108" y="0"/>
                  </a:lnTo>
                  <a:close/>
                </a:path>
              </a:pathLst>
            </a:custGeom>
            <a:solidFill>
              <a:srgbClr val="FFFFFF"/>
            </a:solidFill>
          </p:spPr>
          <p:txBody>
            <a:bodyPr wrap="square" lIns="0" tIns="0" rIns="0" bIns="0" rtlCol="0"/>
            <a:lstStyle/>
            <a:p>
              <a:r>
                <a:rPr lang="en-US" sz="1400" dirty="0"/>
                <a:t>   146</a:t>
              </a:r>
              <a:endParaRPr sz="1400" dirty="0"/>
            </a:p>
          </p:txBody>
        </p:sp>
      </p:grpSp>
      <p:sp>
        <p:nvSpPr>
          <p:cNvPr id="34" name="object 34"/>
          <p:cNvSpPr txBox="1"/>
          <p:nvPr/>
        </p:nvSpPr>
        <p:spPr>
          <a:xfrm>
            <a:off x="6984627" y="10176688"/>
            <a:ext cx="257175" cy="230832"/>
          </a:xfrm>
          <a:prstGeom prst="rect">
            <a:avLst/>
          </a:prstGeom>
        </p:spPr>
        <p:txBody>
          <a:bodyPr vert="horz" wrap="square" lIns="0" tIns="0" rIns="0" bIns="0" rtlCol="0">
            <a:spAutoFit/>
          </a:bodyPr>
          <a:lstStyle/>
          <a:p>
            <a:pPr marL="12700">
              <a:lnSpc>
                <a:spcPts val="1810"/>
              </a:lnSpc>
            </a:pPr>
            <a:r>
              <a:rPr sz="1800" spc="-25" dirty="0">
                <a:solidFill>
                  <a:srgbClr val="6FAC46"/>
                </a:solidFill>
                <a:latin typeface="Calibri"/>
                <a:cs typeface="Calibri"/>
              </a:rPr>
              <a:t>1</a:t>
            </a:r>
            <a:r>
              <a:rPr lang="en-US" sz="1800" spc="-25" dirty="0">
                <a:solidFill>
                  <a:srgbClr val="6FAC46"/>
                </a:solidFill>
                <a:latin typeface="Calibri"/>
                <a:cs typeface="Calibri"/>
              </a:rPr>
              <a:t>4</a:t>
            </a:r>
            <a:endParaRPr sz="1800" dirty="0">
              <a:latin typeface="Calibri"/>
              <a:cs typeface="Calibri"/>
            </a:endParaRPr>
          </a:p>
        </p:txBody>
      </p:sp>
      <p:sp>
        <p:nvSpPr>
          <p:cNvPr id="33" name="object 33"/>
          <p:cNvSpPr txBox="1"/>
          <p:nvPr/>
        </p:nvSpPr>
        <p:spPr>
          <a:xfrm>
            <a:off x="446134" y="2890254"/>
            <a:ext cx="1264285" cy="230832"/>
          </a:xfrm>
          <a:prstGeom prst="rect">
            <a:avLst/>
          </a:prstGeom>
          <a:solidFill>
            <a:srgbClr val="6FAC46"/>
          </a:solidFill>
          <a:ln w="12700">
            <a:solidFill>
              <a:srgbClr val="2B4618"/>
            </a:solidFill>
          </a:ln>
        </p:spPr>
        <p:txBody>
          <a:bodyPr vert="horz" wrap="square" lIns="0" tIns="0" rIns="0" bIns="0" rtlCol="0">
            <a:spAutoFit/>
          </a:bodyPr>
          <a:lstStyle/>
          <a:p>
            <a:pPr marL="24765">
              <a:lnSpc>
                <a:spcPts val="1760"/>
              </a:lnSpc>
            </a:pPr>
            <a:r>
              <a:rPr sz="1600" dirty="0">
                <a:latin typeface="Tahoma"/>
                <a:cs typeface="Tahoma"/>
              </a:rPr>
              <a:t>Color</a:t>
            </a:r>
            <a:r>
              <a:rPr sz="1600" spc="-35" dirty="0">
                <a:latin typeface="Tahoma"/>
                <a:cs typeface="Tahoma"/>
              </a:rPr>
              <a:t> </a:t>
            </a:r>
            <a:r>
              <a:rPr sz="1600" spc="-10" dirty="0">
                <a:latin typeface="Tahoma"/>
                <a:cs typeface="Tahoma"/>
              </a:rPr>
              <a:t>options</a:t>
            </a:r>
            <a:endParaRPr sz="1600">
              <a:latin typeface="Tahoma"/>
              <a:cs typeface="Tahoma"/>
            </a:endParaRPr>
          </a:p>
        </p:txBody>
      </p:sp>
      <p:grpSp>
        <p:nvGrpSpPr>
          <p:cNvPr id="21" name="object 21"/>
          <p:cNvGrpSpPr/>
          <p:nvPr/>
        </p:nvGrpSpPr>
        <p:grpSpPr>
          <a:xfrm>
            <a:off x="3884574" y="-13682"/>
            <a:ext cx="3672832" cy="3595389"/>
            <a:chOff x="9310740" y="-264789"/>
            <a:chExt cx="3235629" cy="3595388"/>
          </a:xfrm>
        </p:grpSpPr>
        <p:pic>
          <p:nvPicPr>
            <p:cNvPr id="22" name="object 22"/>
            <p:cNvPicPr/>
            <p:nvPr/>
          </p:nvPicPr>
          <p:blipFill>
            <a:blip r:embed="rId7" cstate="print"/>
            <a:stretch>
              <a:fillRect/>
            </a:stretch>
          </p:blipFill>
          <p:spPr>
            <a:xfrm>
              <a:off x="9310740" y="-258261"/>
              <a:ext cx="2994726" cy="2159804"/>
            </a:xfrm>
            <a:prstGeom prst="rect">
              <a:avLst/>
            </a:prstGeom>
          </p:spPr>
        </p:pic>
        <p:pic>
          <p:nvPicPr>
            <p:cNvPr id="23" name="object 23"/>
            <p:cNvPicPr/>
            <p:nvPr/>
          </p:nvPicPr>
          <p:blipFill>
            <a:blip r:embed="rId8" cstate="print"/>
            <a:stretch>
              <a:fillRect/>
            </a:stretch>
          </p:blipFill>
          <p:spPr>
            <a:xfrm>
              <a:off x="10251960" y="-264789"/>
              <a:ext cx="2294409" cy="2587848"/>
            </a:xfrm>
            <a:prstGeom prst="rect">
              <a:avLst/>
            </a:prstGeom>
          </p:spPr>
        </p:pic>
        <p:pic>
          <p:nvPicPr>
            <p:cNvPr id="24" name="object 24"/>
            <p:cNvPicPr/>
            <p:nvPr/>
          </p:nvPicPr>
          <p:blipFill>
            <a:blip r:embed="rId9" cstate="print"/>
            <a:stretch>
              <a:fillRect/>
            </a:stretch>
          </p:blipFill>
          <p:spPr>
            <a:xfrm>
              <a:off x="9984997" y="657503"/>
              <a:ext cx="2560574" cy="2673096"/>
            </a:xfrm>
            <a:prstGeom prst="rect">
              <a:avLst/>
            </a:prstGeom>
          </p:spPr>
        </p:pic>
      </p:grpSp>
      <p:pic>
        <p:nvPicPr>
          <p:cNvPr id="37" name="object 25"/>
          <p:cNvPicPr/>
          <p:nvPr/>
        </p:nvPicPr>
        <p:blipFill rotWithShape="1">
          <a:blip r:embed="rId10" cstate="print"/>
          <a:srcRect l="4241" t="1" r="2918" b="1247"/>
          <a:stretch/>
        </p:blipFill>
        <p:spPr>
          <a:xfrm>
            <a:off x="4218877" y="3373813"/>
            <a:ext cx="1514711" cy="3390866"/>
          </a:xfrm>
          <a:prstGeom prst="rect">
            <a:avLst/>
          </a:prstGeom>
        </p:spPr>
      </p:pic>
      <p:grpSp>
        <p:nvGrpSpPr>
          <p:cNvPr id="38" name="object 8"/>
          <p:cNvGrpSpPr/>
          <p:nvPr/>
        </p:nvGrpSpPr>
        <p:grpSpPr>
          <a:xfrm>
            <a:off x="6964044" y="8193278"/>
            <a:ext cx="598805" cy="2513330"/>
            <a:chOff x="6964044" y="8193278"/>
            <a:chExt cx="598805" cy="2513330"/>
          </a:xfrm>
        </p:grpSpPr>
        <p:sp>
          <p:nvSpPr>
            <p:cNvPr id="39" name="object 9"/>
            <p:cNvSpPr/>
            <p:nvPr/>
          </p:nvSpPr>
          <p:spPr>
            <a:xfrm>
              <a:off x="6970394" y="8199628"/>
              <a:ext cx="586105" cy="2500630"/>
            </a:xfrm>
            <a:custGeom>
              <a:avLst/>
              <a:gdLst/>
              <a:ahLst/>
              <a:cxnLst/>
              <a:rect l="l" t="t" r="r" b="b"/>
              <a:pathLst>
                <a:path w="586104" h="2500629">
                  <a:moveTo>
                    <a:pt x="586104" y="0"/>
                  </a:moveTo>
                  <a:lnTo>
                    <a:pt x="390778" y="833374"/>
                  </a:lnTo>
                  <a:lnTo>
                    <a:pt x="390778" y="2304770"/>
                  </a:lnTo>
                  <a:lnTo>
                    <a:pt x="45847" y="2304770"/>
                  </a:lnTo>
                  <a:lnTo>
                    <a:pt x="0" y="2500121"/>
                  </a:lnTo>
                  <a:lnTo>
                    <a:pt x="586104" y="2500121"/>
                  </a:lnTo>
                  <a:lnTo>
                    <a:pt x="586104" y="0"/>
                  </a:lnTo>
                  <a:close/>
                </a:path>
              </a:pathLst>
            </a:custGeom>
            <a:solidFill>
              <a:srgbClr val="6FAC46"/>
            </a:solidFill>
          </p:spPr>
          <p:txBody>
            <a:bodyPr wrap="square" lIns="0" tIns="0" rIns="0" bIns="0" rtlCol="0"/>
            <a:lstStyle/>
            <a:p>
              <a:endParaRPr/>
            </a:p>
          </p:txBody>
        </p:sp>
        <p:sp>
          <p:nvSpPr>
            <p:cNvPr id="40" name="object 10"/>
            <p:cNvSpPr/>
            <p:nvPr/>
          </p:nvSpPr>
          <p:spPr>
            <a:xfrm>
              <a:off x="6970394" y="8199628"/>
              <a:ext cx="586105" cy="2500630"/>
            </a:xfrm>
            <a:custGeom>
              <a:avLst/>
              <a:gdLst/>
              <a:ahLst/>
              <a:cxnLst/>
              <a:rect l="l" t="t" r="r" b="b"/>
              <a:pathLst>
                <a:path w="586104" h="2500629">
                  <a:moveTo>
                    <a:pt x="586104" y="2500121"/>
                  </a:moveTo>
                  <a:lnTo>
                    <a:pt x="0" y="2500121"/>
                  </a:lnTo>
                  <a:lnTo>
                    <a:pt x="45847" y="2304770"/>
                  </a:lnTo>
                  <a:lnTo>
                    <a:pt x="390778" y="2304770"/>
                  </a:lnTo>
                  <a:lnTo>
                    <a:pt x="390778" y="833374"/>
                  </a:lnTo>
                  <a:lnTo>
                    <a:pt x="586104" y="0"/>
                  </a:lnTo>
                  <a:lnTo>
                    <a:pt x="586104" y="2500121"/>
                  </a:lnTo>
                  <a:close/>
                </a:path>
              </a:pathLst>
            </a:custGeom>
            <a:ln w="12700">
              <a:solidFill>
                <a:srgbClr val="2B4618"/>
              </a:solidFill>
            </a:ln>
          </p:spPr>
          <p:txBody>
            <a:bodyPr wrap="square" lIns="0" tIns="0" rIns="0" bIns="0" rtlCol="0"/>
            <a:lstStyle/>
            <a:p>
              <a:endParaRPr/>
            </a:p>
          </p:txBody>
        </p:sp>
      </p:grpSp>
    </p:spTree>
  </p:cSld>
  <p:clrMapOvr>
    <a:masterClrMapping/>
  </p:clrMapOvr>
  <p:transition spd="slow">
    <p:wheel spokes="1"/>
    <p:sndAc>
      <p:stSnd>
        <p:snd r:embed="rId2" name="click.wav"/>
      </p:stSnd>
    </p:sndAc>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3046" y="2152664"/>
            <a:ext cx="7010400" cy="6555641"/>
          </a:xfrm>
          <a:prstGeom prst="rect">
            <a:avLst/>
          </a:prstGeom>
        </p:spPr>
        <p:txBody>
          <a:bodyPr wrap="square">
            <a:spAutoFit/>
          </a:bodyPr>
          <a:lstStyle/>
          <a:p>
            <a:pPr algn="just"/>
            <a:r>
              <a:rPr lang="en-US" sz="1500" b="1" dirty="0">
                <a:latin typeface="Tahoma" pitchFamily="34" charset="0"/>
                <a:ea typeface="Tahoma" pitchFamily="34" charset="0"/>
                <a:cs typeface="Tahoma" pitchFamily="34" charset="0"/>
              </a:rPr>
              <a:t>Features and benefits</a:t>
            </a:r>
          </a:p>
          <a:p>
            <a:pPr algn="just"/>
            <a:endParaRPr lang="en-US" sz="1500" dirty="0">
              <a:latin typeface="Tahoma" pitchFamily="34" charset="0"/>
              <a:ea typeface="Tahoma" pitchFamily="34" charset="0"/>
              <a:cs typeface="Tahoma" pitchFamily="34" charset="0"/>
            </a:endParaRPr>
          </a:p>
          <a:p>
            <a:pPr marL="285750" indent="-285750" algn="just">
              <a:buFont typeface="Arial" pitchFamily="34" charset="0"/>
              <a:buChar char="•"/>
            </a:pPr>
            <a:r>
              <a:rPr lang="en-US" sz="1500" b="1" dirty="0">
                <a:latin typeface="Tahoma" pitchFamily="34" charset="0"/>
                <a:ea typeface="Tahoma" pitchFamily="34" charset="0"/>
                <a:cs typeface="Tahoma" pitchFamily="34" charset="0"/>
              </a:rPr>
              <a:t>Durability and weather resistance</a:t>
            </a:r>
            <a:r>
              <a:rPr lang="en-US" sz="1500" dirty="0">
                <a:latin typeface="Tahoma" pitchFamily="34" charset="0"/>
                <a:ea typeface="Tahoma" pitchFamily="34" charset="0"/>
                <a:cs typeface="Tahoma" pitchFamily="34" charset="0"/>
              </a:rPr>
              <a:t>: WPC is known for its resilience against diverse weather conditions, including heat, cold, rain, and humidity. It's resistant to rotting, warping, fading, and insect damage, offering a longer lifespan compared to traditional wood options. Co-extruded Decking, Louvers and Cladding, like STEMWUD, has an additional outer layer that enhances durability and provides superior protection against UV rays, moisture, scratches, and stains.</a:t>
            </a:r>
          </a:p>
          <a:p>
            <a:pPr marL="285750" indent="-285750" algn="just">
              <a:buFont typeface="Arial" pitchFamily="34" charset="0"/>
              <a:buChar char="•"/>
            </a:pPr>
            <a:endParaRPr lang="en-US" sz="1500" b="1" dirty="0">
              <a:latin typeface="Tahoma" pitchFamily="34" charset="0"/>
              <a:ea typeface="Tahoma" pitchFamily="34" charset="0"/>
              <a:cs typeface="Tahoma" pitchFamily="34" charset="0"/>
            </a:endParaRPr>
          </a:p>
          <a:p>
            <a:pPr marL="285750" indent="-285750" algn="just">
              <a:buFont typeface="Arial" pitchFamily="34" charset="0"/>
              <a:buChar char="•"/>
            </a:pPr>
            <a:r>
              <a:rPr lang="en-US" sz="1500" b="1" dirty="0">
                <a:latin typeface="Tahoma" pitchFamily="34" charset="0"/>
                <a:ea typeface="Tahoma" pitchFamily="34" charset="0"/>
                <a:cs typeface="Tahoma" pitchFamily="34" charset="0"/>
              </a:rPr>
              <a:t>Low Maintenance</a:t>
            </a:r>
            <a:r>
              <a:rPr lang="en-US" sz="1500" dirty="0">
                <a:latin typeface="Tahoma" pitchFamily="34" charset="0"/>
                <a:ea typeface="Tahoma" pitchFamily="34" charset="0"/>
                <a:cs typeface="Tahoma" pitchFamily="34" charset="0"/>
              </a:rPr>
              <a:t>: Unlike wood, WPC, especially co-extruded versions, doesn't require regular staining, sealing, or painting. The outer layer of co-extruded </a:t>
            </a:r>
            <a:r>
              <a:rPr lang="en-US" sz="1500" dirty="0" err="1">
                <a:latin typeface="Tahoma" pitchFamily="34" charset="0"/>
                <a:ea typeface="Tahoma" pitchFamily="34" charset="0"/>
                <a:cs typeface="Tahoma" pitchFamily="34" charset="0"/>
              </a:rPr>
              <a:t>wpc</a:t>
            </a:r>
            <a:r>
              <a:rPr lang="en-US" sz="1500" dirty="0">
                <a:latin typeface="Tahoma" pitchFamily="34" charset="0"/>
                <a:ea typeface="Tahoma" pitchFamily="34" charset="0"/>
                <a:cs typeface="Tahoma" pitchFamily="34" charset="0"/>
              </a:rPr>
              <a:t> makes it easy to clean and highly resistant to stains.</a:t>
            </a:r>
          </a:p>
          <a:p>
            <a:pPr marL="285750" indent="-285750" algn="just">
              <a:buFont typeface="Arial" pitchFamily="34" charset="0"/>
              <a:buChar char="•"/>
            </a:pPr>
            <a:endParaRPr lang="en-US" sz="1500" b="1" dirty="0">
              <a:latin typeface="Tahoma" pitchFamily="34" charset="0"/>
              <a:ea typeface="Tahoma" pitchFamily="34" charset="0"/>
              <a:cs typeface="Tahoma" pitchFamily="34" charset="0"/>
            </a:endParaRPr>
          </a:p>
          <a:p>
            <a:pPr marL="285750" indent="-285750" algn="just">
              <a:buFont typeface="Arial" pitchFamily="34" charset="0"/>
              <a:buChar char="•"/>
            </a:pPr>
            <a:r>
              <a:rPr lang="en-US" sz="1500" b="1" dirty="0">
                <a:latin typeface="Tahoma" pitchFamily="34" charset="0"/>
                <a:ea typeface="Tahoma" pitchFamily="34" charset="0"/>
                <a:cs typeface="Tahoma" pitchFamily="34" charset="0"/>
              </a:rPr>
              <a:t>Aesthetics:</a:t>
            </a:r>
            <a:r>
              <a:rPr lang="en-US" sz="1500" dirty="0">
                <a:latin typeface="Tahoma" pitchFamily="34" charset="0"/>
                <a:ea typeface="Tahoma" pitchFamily="34" charset="0"/>
                <a:cs typeface="Tahoma" pitchFamily="34" charset="0"/>
              </a:rPr>
              <a:t> WPC cladding mimics the natural look and feel of wood, offering various colors, textures, and finishes. Co-extruded WPC can feature realistic and long-lasting wood grain patterns, providing a natural and authentic appearance.</a:t>
            </a:r>
          </a:p>
          <a:p>
            <a:pPr marL="285750" indent="-285750" algn="just">
              <a:buFont typeface="Arial" pitchFamily="34" charset="0"/>
              <a:buChar char="•"/>
            </a:pPr>
            <a:endParaRPr lang="en-US" sz="1500" b="1" dirty="0">
              <a:latin typeface="Tahoma" pitchFamily="34" charset="0"/>
              <a:ea typeface="Tahoma" pitchFamily="34" charset="0"/>
              <a:cs typeface="Tahoma" pitchFamily="34" charset="0"/>
            </a:endParaRPr>
          </a:p>
          <a:p>
            <a:pPr marL="285750" indent="-285750" algn="just">
              <a:buFont typeface="Arial" pitchFamily="34" charset="0"/>
              <a:buChar char="•"/>
            </a:pPr>
            <a:r>
              <a:rPr lang="en-US" sz="1500" b="1" dirty="0">
                <a:latin typeface="Tahoma" pitchFamily="34" charset="0"/>
                <a:ea typeface="Tahoma" pitchFamily="34" charset="0"/>
                <a:cs typeface="Tahoma" pitchFamily="34" charset="0"/>
              </a:rPr>
              <a:t>Sustainability:</a:t>
            </a:r>
            <a:r>
              <a:rPr lang="en-US" sz="1500" dirty="0">
                <a:latin typeface="Tahoma" pitchFamily="34" charset="0"/>
                <a:ea typeface="Tahoma" pitchFamily="34" charset="0"/>
                <a:cs typeface="Tahoma" pitchFamily="34" charset="0"/>
              </a:rPr>
              <a:t> WPC is often made from recycled materials, including wood fibers and plastic, making it an environmentally friendly choice compared to traditional wood. The use of recycled content reduces the demand for virgin materials and minimizes environmental impact.</a:t>
            </a:r>
          </a:p>
          <a:p>
            <a:pPr marL="285750" indent="-285750" algn="just">
              <a:buFont typeface="Arial" pitchFamily="34" charset="0"/>
              <a:buChar char="•"/>
            </a:pPr>
            <a:endParaRPr lang="en-US" sz="1500" b="1" dirty="0">
              <a:latin typeface="Tahoma" pitchFamily="34" charset="0"/>
              <a:ea typeface="Tahoma" pitchFamily="34" charset="0"/>
              <a:cs typeface="Tahoma" pitchFamily="34" charset="0"/>
            </a:endParaRPr>
          </a:p>
          <a:p>
            <a:pPr marL="285750" indent="-285750" algn="just">
              <a:buFont typeface="Arial" pitchFamily="34" charset="0"/>
              <a:buChar char="•"/>
            </a:pPr>
            <a:r>
              <a:rPr lang="en-US" sz="1500" b="1" dirty="0">
                <a:latin typeface="Tahoma" pitchFamily="34" charset="0"/>
                <a:ea typeface="Tahoma" pitchFamily="34" charset="0"/>
                <a:cs typeface="Tahoma" pitchFamily="34" charset="0"/>
              </a:rPr>
              <a:t>Easy Installation: </a:t>
            </a:r>
            <a:r>
              <a:rPr lang="en-US" sz="1500" dirty="0">
                <a:latin typeface="Tahoma" pitchFamily="34" charset="0"/>
                <a:ea typeface="Tahoma" pitchFamily="34" charset="0"/>
                <a:cs typeface="Tahoma" pitchFamily="34" charset="0"/>
              </a:rPr>
              <a:t>WPC panels can be installed using a straightforward process, including options like hidden fasteners or interlocking panels. Some co-extruded systems even allow for clip-free installation, making the process simpler and potentially reducing labor time and cost. </a:t>
            </a:r>
          </a:p>
        </p:txBody>
      </p:sp>
      <p:pic>
        <p:nvPicPr>
          <p:cNvPr id="3" name="object 2"/>
          <p:cNvPicPr/>
          <p:nvPr/>
        </p:nvPicPr>
        <p:blipFill>
          <a:blip r:embed="rId3" cstate="print"/>
          <a:stretch>
            <a:fillRect/>
          </a:stretch>
        </p:blipFill>
        <p:spPr>
          <a:xfrm>
            <a:off x="448587" y="414591"/>
            <a:ext cx="1805664" cy="1357060"/>
          </a:xfrm>
          <a:prstGeom prst="rect">
            <a:avLst/>
          </a:prstGeom>
        </p:spPr>
      </p:pic>
      <p:grpSp>
        <p:nvGrpSpPr>
          <p:cNvPr id="4" name="object 14"/>
          <p:cNvGrpSpPr/>
          <p:nvPr/>
        </p:nvGrpSpPr>
        <p:grpSpPr>
          <a:xfrm>
            <a:off x="-6350" y="-6336"/>
            <a:ext cx="582930" cy="2360295"/>
            <a:chOff x="-6350" y="-6349"/>
            <a:chExt cx="582930" cy="2360295"/>
          </a:xfrm>
        </p:grpSpPr>
        <p:sp>
          <p:nvSpPr>
            <p:cNvPr id="5" name="object 15"/>
            <p:cNvSpPr/>
            <p:nvPr/>
          </p:nvSpPr>
          <p:spPr>
            <a:xfrm>
              <a:off x="0" y="0"/>
              <a:ext cx="570230" cy="2347595"/>
            </a:xfrm>
            <a:custGeom>
              <a:avLst/>
              <a:gdLst/>
              <a:ahLst/>
              <a:cxnLst/>
              <a:rect l="l" t="t" r="r" b="b"/>
              <a:pathLst>
                <a:path w="570230" h="2347595">
                  <a:moveTo>
                    <a:pt x="569620" y="0"/>
                  </a:moveTo>
                  <a:lnTo>
                    <a:pt x="0" y="0"/>
                  </a:lnTo>
                  <a:lnTo>
                    <a:pt x="0" y="2347340"/>
                  </a:lnTo>
                  <a:lnTo>
                    <a:pt x="189877" y="1564894"/>
                  </a:lnTo>
                  <a:lnTo>
                    <a:pt x="189877" y="189864"/>
                  </a:lnTo>
                  <a:lnTo>
                    <a:pt x="523544" y="189864"/>
                  </a:lnTo>
                  <a:lnTo>
                    <a:pt x="569620" y="0"/>
                  </a:lnTo>
                  <a:close/>
                </a:path>
              </a:pathLst>
            </a:custGeom>
            <a:solidFill>
              <a:srgbClr val="6FAC46"/>
            </a:solidFill>
          </p:spPr>
          <p:txBody>
            <a:bodyPr wrap="square" lIns="0" tIns="0" rIns="0" bIns="0" rtlCol="0"/>
            <a:lstStyle/>
            <a:p>
              <a:endParaRPr/>
            </a:p>
          </p:txBody>
        </p:sp>
        <p:sp>
          <p:nvSpPr>
            <p:cNvPr id="6" name="object 16"/>
            <p:cNvSpPr/>
            <p:nvPr/>
          </p:nvSpPr>
          <p:spPr>
            <a:xfrm>
              <a:off x="0" y="0"/>
              <a:ext cx="570230" cy="2347595"/>
            </a:xfrm>
            <a:custGeom>
              <a:avLst/>
              <a:gdLst/>
              <a:ahLst/>
              <a:cxnLst/>
              <a:rect l="l" t="t" r="r" b="b"/>
              <a:pathLst>
                <a:path w="570230" h="2347595">
                  <a:moveTo>
                    <a:pt x="0" y="0"/>
                  </a:moveTo>
                  <a:lnTo>
                    <a:pt x="569620" y="0"/>
                  </a:lnTo>
                  <a:lnTo>
                    <a:pt x="523544" y="189864"/>
                  </a:lnTo>
                  <a:lnTo>
                    <a:pt x="189877" y="189864"/>
                  </a:lnTo>
                  <a:lnTo>
                    <a:pt x="189877" y="1564894"/>
                  </a:lnTo>
                  <a:lnTo>
                    <a:pt x="0" y="2347340"/>
                  </a:lnTo>
                  <a:lnTo>
                    <a:pt x="0" y="0"/>
                  </a:lnTo>
                  <a:close/>
                </a:path>
              </a:pathLst>
            </a:custGeom>
            <a:ln w="12700">
              <a:solidFill>
                <a:srgbClr val="2B4618"/>
              </a:solidFill>
            </a:ln>
          </p:spPr>
          <p:txBody>
            <a:bodyPr wrap="square" lIns="0" tIns="0" rIns="0" bIns="0" rtlCol="0"/>
            <a:lstStyle/>
            <a:p>
              <a:endParaRPr/>
            </a:p>
          </p:txBody>
        </p:sp>
      </p:grpSp>
      <p:grpSp>
        <p:nvGrpSpPr>
          <p:cNvPr id="7" name="object 8"/>
          <p:cNvGrpSpPr/>
          <p:nvPr/>
        </p:nvGrpSpPr>
        <p:grpSpPr>
          <a:xfrm>
            <a:off x="6964044" y="8193278"/>
            <a:ext cx="598805" cy="2513330"/>
            <a:chOff x="6964044" y="8193278"/>
            <a:chExt cx="598805" cy="2513330"/>
          </a:xfrm>
        </p:grpSpPr>
        <p:sp>
          <p:nvSpPr>
            <p:cNvPr id="8" name="object 9"/>
            <p:cNvSpPr/>
            <p:nvPr/>
          </p:nvSpPr>
          <p:spPr>
            <a:xfrm>
              <a:off x="6970394" y="8199628"/>
              <a:ext cx="586105" cy="2500630"/>
            </a:xfrm>
            <a:custGeom>
              <a:avLst/>
              <a:gdLst/>
              <a:ahLst/>
              <a:cxnLst/>
              <a:rect l="l" t="t" r="r" b="b"/>
              <a:pathLst>
                <a:path w="586104" h="2500629">
                  <a:moveTo>
                    <a:pt x="586104" y="0"/>
                  </a:moveTo>
                  <a:lnTo>
                    <a:pt x="390778" y="833374"/>
                  </a:lnTo>
                  <a:lnTo>
                    <a:pt x="390778" y="2304770"/>
                  </a:lnTo>
                  <a:lnTo>
                    <a:pt x="45847" y="2304770"/>
                  </a:lnTo>
                  <a:lnTo>
                    <a:pt x="0" y="2500121"/>
                  </a:lnTo>
                  <a:lnTo>
                    <a:pt x="586104" y="2500121"/>
                  </a:lnTo>
                  <a:lnTo>
                    <a:pt x="586104" y="0"/>
                  </a:lnTo>
                  <a:close/>
                </a:path>
              </a:pathLst>
            </a:custGeom>
            <a:solidFill>
              <a:srgbClr val="6FAC46"/>
            </a:solidFill>
          </p:spPr>
          <p:txBody>
            <a:bodyPr wrap="square" lIns="0" tIns="0" rIns="0" bIns="0" rtlCol="0"/>
            <a:lstStyle/>
            <a:p>
              <a:endParaRPr/>
            </a:p>
          </p:txBody>
        </p:sp>
        <p:sp>
          <p:nvSpPr>
            <p:cNvPr id="9" name="object 10"/>
            <p:cNvSpPr/>
            <p:nvPr/>
          </p:nvSpPr>
          <p:spPr>
            <a:xfrm>
              <a:off x="6970394" y="8199628"/>
              <a:ext cx="586105" cy="2500630"/>
            </a:xfrm>
            <a:custGeom>
              <a:avLst/>
              <a:gdLst/>
              <a:ahLst/>
              <a:cxnLst/>
              <a:rect l="l" t="t" r="r" b="b"/>
              <a:pathLst>
                <a:path w="586104" h="2500629">
                  <a:moveTo>
                    <a:pt x="586104" y="2500121"/>
                  </a:moveTo>
                  <a:lnTo>
                    <a:pt x="0" y="2500121"/>
                  </a:lnTo>
                  <a:lnTo>
                    <a:pt x="45847" y="2304770"/>
                  </a:lnTo>
                  <a:lnTo>
                    <a:pt x="390778" y="2304770"/>
                  </a:lnTo>
                  <a:lnTo>
                    <a:pt x="390778" y="833374"/>
                  </a:lnTo>
                  <a:lnTo>
                    <a:pt x="586104" y="0"/>
                  </a:lnTo>
                  <a:lnTo>
                    <a:pt x="586104" y="2500121"/>
                  </a:lnTo>
                  <a:close/>
                </a:path>
              </a:pathLst>
            </a:custGeom>
            <a:ln w="12700">
              <a:solidFill>
                <a:srgbClr val="2B4618"/>
              </a:solidFill>
            </a:ln>
          </p:spPr>
          <p:txBody>
            <a:bodyPr wrap="square" lIns="0" tIns="0" rIns="0" bIns="0" rtlCol="0"/>
            <a:lstStyle/>
            <a:p>
              <a:endParaRPr/>
            </a:p>
          </p:txBody>
        </p:sp>
      </p:grpSp>
      <p:sp>
        <p:nvSpPr>
          <p:cNvPr id="10" name="object 34"/>
          <p:cNvSpPr txBox="1"/>
          <p:nvPr/>
        </p:nvSpPr>
        <p:spPr>
          <a:xfrm>
            <a:off x="6984627" y="10176688"/>
            <a:ext cx="257175" cy="230832"/>
          </a:xfrm>
          <a:prstGeom prst="rect">
            <a:avLst/>
          </a:prstGeom>
        </p:spPr>
        <p:txBody>
          <a:bodyPr vert="horz" wrap="square" lIns="0" tIns="0" rIns="0" bIns="0" rtlCol="0">
            <a:spAutoFit/>
          </a:bodyPr>
          <a:lstStyle/>
          <a:p>
            <a:pPr marL="12700">
              <a:lnSpc>
                <a:spcPts val="1810"/>
              </a:lnSpc>
            </a:pPr>
            <a:r>
              <a:rPr sz="1800" spc="-25" dirty="0">
                <a:solidFill>
                  <a:srgbClr val="6FAC46"/>
                </a:solidFill>
                <a:latin typeface="Calibri"/>
                <a:cs typeface="Calibri"/>
              </a:rPr>
              <a:t>1</a:t>
            </a:r>
            <a:r>
              <a:rPr lang="en-US" spc="-25" dirty="0">
                <a:solidFill>
                  <a:srgbClr val="6FAC46"/>
                </a:solidFill>
                <a:latin typeface="Calibri"/>
                <a:cs typeface="Calibri"/>
              </a:rPr>
              <a:t>5</a:t>
            </a:r>
            <a:endParaRPr sz="1800" dirty="0">
              <a:latin typeface="Calibri"/>
              <a:cs typeface="Calibri"/>
            </a:endParaRPr>
          </a:p>
        </p:txBody>
      </p:sp>
    </p:spTree>
    <p:extLst>
      <p:ext uri="{BB962C8B-B14F-4D97-AF65-F5344CB8AC3E}">
        <p14:creationId xmlns:p14="http://schemas.microsoft.com/office/powerpoint/2010/main" val="1101437512"/>
      </p:ext>
    </p:extLst>
  </p:cSld>
  <p:clrMapOvr>
    <a:masterClrMapping/>
  </p:clrMapOvr>
  <p:transition spd="slow">
    <p:wheel spokes="1"/>
    <p:sndAc>
      <p:stSnd>
        <p:snd r:embed="rId2" name="click.wav"/>
      </p:stSnd>
    </p:sndAc>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448587" y="414591"/>
            <a:ext cx="1805664" cy="1357060"/>
          </a:xfrm>
          <a:prstGeom prst="rect">
            <a:avLst/>
          </a:prstGeom>
        </p:spPr>
      </p:pic>
      <p:grpSp>
        <p:nvGrpSpPr>
          <p:cNvPr id="3" name="object 14"/>
          <p:cNvGrpSpPr/>
          <p:nvPr/>
        </p:nvGrpSpPr>
        <p:grpSpPr>
          <a:xfrm>
            <a:off x="-6350" y="-6336"/>
            <a:ext cx="582930" cy="2360295"/>
            <a:chOff x="-6350" y="-6349"/>
            <a:chExt cx="582930" cy="2360295"/>
          </a:xfrm>
        </p:grpSpPr>
        <p:sp>
          <p:nvSpPr>
            <p:cNvPr id="4" name="object 15"/>
            <p:cNvSpPr/>
            <p:nvPr/>
          </p:nvSpPr>
          <p:spPr>
            <a:xfrm>
              <a:off x="0" y="0"/>
              <a:ext cx="570230" cy="2347595"/>
            </a:xfrm>
            <a:custGeom>
              <a:avLst/>
              <a:gdLst/>
              <a:ahLst/>
              <a:cxnLst/>
              <a:rect l="l" t="t" r="r" b="b"/>
              <a:pathLst>
                <a:path w="570230" h="2347595">
                  <a:moveTo>
                    <a:pt x="569620" y="0"/>
                  </a:moveTo>
                  <a:lnTo>
                    <a:pt x="0" y="0"/>
                  </a:lnTo>
                  <a:lnTo>
                    <a:pt x="0" y="2347340"/>
                  </a:lnTo>
                  <a:lnTo>
                    <a:pt x="189877" y="1564894"/>
                  </a:lnTo>
                  <a:lnTo>
                    <a:pt x="189877" y="189864"/>
                  </a:lnTo>
                  <a:lnTo>
                    <a:pt x="523544" y="189864"/>
                  </a:lnTo>
                  <a:lnTo>
                    <a:pt x="569620" y="0"/>
                  </a:lnTo>
                  <a:close/>
                </a:path>
              </a:pathLst>
            </a:custGeom>
            <a:solidFill>
              <a:srgbClr val="6FAC46"/>
            </a:solidFill>
          </p:spPr>
          <p:txBody>
            <a:bodyPr wrap="square" lIns="0" tIns="0" rIns="0" bIns="0" rtlCol="0"/>
            <a:lstStyle/>
            <a:p>
              <a:endParaRPr/>
            </a:p>
          </p:txBody>
        </p:sp>
        <p:sp>
          <p:nvSpPr>
            <p:cNvPr id="5" name="object 16"/>
            <p:cNvSpPr/>
            <p:nvPr/>
          </p:nvSpPr>
          <p:spPr>
            <a:xfrm>
              <a:off x="0" y="0"/>
              <a:ext cx="570230" cy="2347595"/>
            </a:xfrm>
            <a:custGeom>
              <a:avLst/>
              <a:gdLst/>
              <a:ahLst/>
              <a:cxnLst/>
              <a:rect l="l" t="t" r="r" b="b"/>
              <a:pathLst>
                <a:path w="570230" h="2347595">
                  <a:moveTo>
                    <a:pt x="0" y="0"/>
                  </a:moveTo>
                  <a:lnTo>
                    <a:pt x="569620" y="0"/>
                  </a:lnTo>
                  <a:lnTo>
                    <a:pt x="523544" y="189864"/>
                  </a:lnTo>
                  <a:lnTo>
                    <a:pt x="189877" y="189864"/>
                  </a:lnTo>
                  <a:lnTo>
                    <a:pt x="189877" y="1564894"/>
                  </a:lnTo>
                  <a:lnTo>
                    <a:pt x="0" y="2347340"/>
                  </a:lnTo>
                  <a:lnTo>
                    <a:pt x="0" y="0"/>
                  </a:lnTo>
                  <a:close/>
                </a:path>
              </a:pathLst>
            </a:custGeom>
            <a:ln w="12700">
              <a:solidFill>
                <a:srgbClr val="2B4618"/>
              </a:solidFill>
            </a:ln>
          </p:spPr>
          <p:txBody>
            <a:bodyPr wrap="square" lIns="0" tIns="0" rIns="0" bIns="0" rtlCol="0"/>
            <a:lstStyle/>
            <a:p>
              <a:endParaRPr/>
            </a:p>
          </p:txBody>
        </p:sp>
      </p:grpSp>
      <p:grpSp>
        <p:nvGrpSpPr>
          <p:cNvPr id="6" name="object 8"/>
          <p:cNvGrpSpPr/>
          <p:nvPr/>
        </p:nvGrpSpPr>
        <p:grpSpPr>
          <a:xfrm>
            <a:off x="6964044" y="8193278"/>
            <a:ext cx="598805" cy="2513330"/>
            <a:chOff x="6964044" y="8193278"/>
            <a:chExt cx="598805" cy="2513330"/>
          </a:xfrm>
        </p:grpSpPr>
        <p:sp>
          <p:nvSpPr>
            <p:cNvPr id="7" name="object 9"/>
            <p:cNvSpPr/>
            <p:nvPr/>
          </p:nvSpPr>
          <p:spPr>
            <a:xfrm>
              <a:off x="6970394" y="8199628"/>
              <a:ext cx="586105" cy="2500630"/>
            </a:xfrm>
            <a:custGeom>
              <a:avLst/>
              <a:gdLst/>
              <a:ahLst/>
              <a:cxnLst/>
              <a:rect l="l" t="t" r="r" b="b"/>
              <a:pathLst>
                <a:path w="586104" h="2500629">
                  <a:moveTo>
                    <a:pt x="586104" y="0"/>
                  </a:moveTo>
                  <a:lnTo>
                    <a:pt x="390778" y="833374"/>
                  </a:lnTo>
                  <a:lnTo>
                    <a:pt x="390778" y="2304770"/>
                  </a:lnTo>
                  <a:lnTo>
                    <a:pt x="45847" y="2304770"/>
                  </a:lnTo>
                  <a:lnTo>
                    <a:pt x="0" y="2500121"/>
                  </a:lnTo>
                  <a:lnTo>
                    <a:pt x="586104" y="2500121"/>
                  </a:lnTo>
                  <a:lnTo>
                    <a:pt x="586104" y="0"/>
                  </a:lnTo>
                  <a:close/>
                </a:path>
              </a:pathLst>
            </a:custGeom>
            <a:solidFill>
              <a:srgbClr val="6FAC46"/>
            </a:solidFill>
          </p:spPr>
          <p:txBody>
            <a:bodyPr wrap="square" lIns="0" tIns="0" rIns="0" bIns="0" rtlCol="0"/>
            <a:lstStyle/>
            <a:p>
              <a:endParaRPr/>
            </a:p>
          </p:txBody>
        </p:sp>
        <p:sp>
          <p:nvSpPr>
            <p:cNvPr id="8" name="object 10"/>
            <p:cNvSpPr/>
            <p:nvPr/>
          </p:nvSpPr>
          <p:spPr>
            <a:xfrm>
              <a:off x="6970394" y="8199628"/>
              <a:ext cx="586105" cy="2500630"/>
            </a:xfrm>
            <a:custGeom>
              <a:avLst/>
              <a:gdLst/>
              <a:ahLst/>
              <a:cxnLst/>
              <a:rect l="l" t="t" r="r" b="b"/>
              <a:pathLst>
                <a:path w="586104" h="2500629">
                  <a:moveTo>
                    <a:pt x="586104" y="2500121"/>
                  </a:moveTo>
                  <a:lnTo>
                    <a:pt x="0" y="2500121"/>
                  </a:lnTo>
                  <a:lnTo>
                    <a:pt x="45847" y="2304770"/>
                  </a:lnTo>
                  <a:lnTo>
                    <a:pt x="390778" y="2304770"/>
                  </a:lnTo>
                  <a:lnTo>
                    <a:pt x="390778" y="833374"/>
                  </a:lnTo>
                  <a:lnTo>
                    <a:pt x="586104" y="0"/>
                  </a:lnTo>
                  <a:lnTo>
                    <a:pt x="586104" y="2500121"/>
                  </a:lnTo>
                  <a:close/>
                </a:path>
              </a:pathLst>
            </a:custGeom>
            <a:ln w="12700">
              <a:solidFill>
                <a:srgbClr val="2B4618"/>
              </a:solidFill>
            </a:ln>
          </p:spPr>
          <p:txBody>
            <a:bodyPr wrap="square" lIns="0" tIns="0" rIns="0" bIns="0" rtlCol="0"/>
            <a:lstStyle/>
            <a:p>
              <a:endParaRPr/>
            </a:p>
          </p:txBody>
        </p:sp>
      </p:grpSp>
      <p:sp>
        <p:nvSpPr>
          <p:cNvPr id="9" name="Rectangle 1"/>
          <p:cNvSpPr>
            <a:spLocks noChangeArrowheads="1"/>
          </p:cNvSpPr>
          <p:nvPr/>
        </p:nvSpPr>
        <p:spPr bwMode="auto">
          <a:xfrm>
            <a:off x="0" y="-298734"/>
            <a:ext cx="65" cy="59749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58700" rIns="0" bIns="15870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10" name="Rectangle 9"/>
          <p:cNvSpPr/>
          <p:nvPr/>
        </p:nvSpPr>
        <p:spPr>
          <a:xfrm>
            <a:off x="196858" y="1924051"/>
            <a:ext cx="7048293" cy="7709803"/>
          </a:xfrm>
          <a:prstGeom prst="rect">
            <a:avLst/>
          </a:prstGeom>
        </p:spPr>
        <p:txBody>
          <a:bodyPr wrap="square">
            <a:spAutoFit/>
          </a:bodyPr>
          <a:lstStyle/>
          <a:p>
            <a:pPr marL="0" marR="0" lvl="0" indent="0" algn="just" defTabSz="914400" rtl="0" eaLnBrk="1" fontAlgn="base" latinLnBrk="0" hangingPunct="1">
              <a:lnSpc>
                <a:spcPct val="100000"/>
              </a:lnSpc>
              <a:spcBef>
                <a:spcPct val="0"/>
              </a:spcBef>
              <a:spcAft>
                <a:spcPct val="0"/>
              </a:spcAft>
              <a:buClrTx/>
              <a:buSzTx/>
              <a:buFontTx/>
              <a:buNone/>
              <a:tabLst/>
            </a:pPr>
            <a:endParaRPr lang="en-US" sz="1500" b="1" dirty="0">
              <a:solidFill>
                <a:srgbClr val="0A0A0A"/>
              </a:solidFill>
              <a:latin typeface="Tahoma" pitchFamily="34" charset="0"/>
              <a:ea typeface="Tahoma" pitchFamily="34" charset="0"/>
              <a:cs typeface="Tahoma" pitchFamily="34" charset="0"/>
            </a:endParaRPr>
          </a:p>
          <a:p>
            <a:pPr marL="0" marR="0" lvl="0" indent="0" algn="just" defTabSz="914400" rtl="0" eaLnBrk="1" fontAlgn="base" latinLnBrk="0" hangingPunct="1">
              <a:lnSpc>
                <a:spcPct val="100000"/>
              </a:lnSpc>
              <a:spcBef>
                <a:spcPct val="0"/>
              </a:spcBef>
              <a:spcAft>
                <a:spcPct val="0"/>
              </a:spcAft>
              <a:buClrTx/>
              <a:buSzTx/>
              <a:buFontTx/>
              <a:buNone/>
              <a:tabLst/>
            </a:pPr>
            <a:r>
              <a:rPr lang="en-US" sz="1500" b="1" dirty="0" err="1">
                <a:solidFill>
                  <a:srgbClr val="0A0A0A"/>
                </a:solidFill>
                <a:latin typeface="Tahoma" pitchFamily="34" charset="0"/>
                <a:ea typeface="Tahoma" pitchFamily="34" charset="0"/>
                <a:cs typeface="Tahoma" pitchFamily="34" charset="0"/>
              </a:rPr>
              <a:t>W</a:t>
            </a:r>
            <a:r>
              <a:rPr kumimoji="0" lang="en-US" sz="1500" b="1" i="0" u="none" strike="noStrike" cap="none" normalizeH="0" baseline="0" dirty="0" err="1">
                <a:ln>
                  <a:noFill/>
                </a:ln>
                <a:solidFill>
                  <a:srgbClr val="0A0A0A"/>
                </a:solidFill>
                <a:effectLst/>
                <a:latin typeface="Tahoma" pitchFamily="34" charset="0"/>
                <a:ea typeface="Tahoma" pitchFamily="34" charset="0"/>
                <a:cs typeface="Tahoma" pitchFamily="34" charset="0"/>
              </a:rPr>
              <a:t>pc</a:t>
            </a:r>
            <a:r>
              <a:rPr kumimoji="0" lang="en-US" sz="1500" b="1" i="0" u="none" strike="noStrike" cap="none" normalizeH="0" baseline="0" dirty="0">
                <a:ln>
                  <a:noFill/>
                </a:ln>
                <a:solidFill>
                  <a:srgbClr val="0A0A0A"/>
                </a:solidFill>
                <a:effectLst/>
                <a:latin typeface="Tahoma" pitchFamily="34" charset="0"/>
                <a:ea typeface="Tahoma" pitchFamily="34" charset="0"/>
                <a:cs typeface="Tahoma" pitchFamily="34" charset="0"/>
              </a:rPr>
              <a:t> outdoor fixing</a:t>
            </a:r>
          </a:p>
          <a:p>
            <a:pPr marL="0" marR="0" lvl="0" indent="0" algn="just" defTabSz="914400" rtl="0" eaLnBrk="1" fontAlgn="base" latinLnBrk="0" hangingPunct="1">
              <a:lnSpc>
                <a:spcPct val="100000"/>
              </a:lnSpc>
              <a:spcBef>
                <a:spcPct val="0"/>
              </a:spcBef>
              <a:spcAft>
                <a:spcPct val="0"/>
              </a:spcAft>
              <a:buClrTx/>
              <a:buSzTx/>
              <a:buFontTx/>
              <a:buNone/>
              <a:tabLst/>
            </a:pPr>
            <a:endParaRPr kumimoji="0" lang="en-US" sz="1500" b="0" i="0" u="none" strike="noStrike" cap="none" normalizeH="0" baseline="0" dirty="0">
              <a:ln>
                <a:noFill/>
              </a:ln>
              <a:solidFill>
                <a:srgbClr val="0A0A0A"/>
              </a:solidFill>
              <a:effectLst/>
              <a:latin typeface="Tahoma" pitchFamily="34" charset="0"/>
              <a:ea typeface="Tahoma" pitchFamily="34" charset="0"/>
              <a:cs typeface="Tahoma"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500" b="0" i="0" u="none" strike="noStrike" cap="none" normalizeH="0" baseline="0" dirty="0">
                <a:ln>
                  <a:noFill/>
                </a:ln>
                <a:solidFill>
                  <a:srgbClr val="0A0A0A"/>
                </a:solidFill>
                <a:effectLst/>
                <a:latin typeface="Tahoma" pitchFamily="34" charset="0"/>
                <a:ea typeface="Tahoma" pitchFamily="34" charset="0"/>
                <a:cs typeface="Tahoma" pitchFamily="34" charset="0"/>
              </a:rPr>
              <a:t>Installing WPC (Wood-Plastic Composite) outdoors</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500" b="0" i="0" u="none" strike="noStrike" cap="none" normalizeH="0" baseline="0" dirty="0">
                <a:ln>
                  <a:noFill/>
                </a:ln>
                <a:solidFill>
                  <a:srgbClr val="0A0A0A"/>
                </a:solidFill>
                <a:effectLst/>
                <a:latin typeface="Tahoma" pitchFamily="34" charset="0"/>
                <a:ea typeface="Tahoma" pitchFamily="34" charset="0"/>
                <a:cs typeface="Tahoma" pitchFamily="34" charset="0"/>
              </a:rPr>
              <a:t>WPC offers a durable and low-maintenance alternative to traditional wood for various outdoor applications, such as decking, cladding, and fencing. </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500" b="0" i="0" u="none" strike="noStrike" cap="none" normalizeH="0" baseline="0" dirty="0">
                <a:ln>
                  <a:noFill/>
                </a:ln>
                <a:solidFill>
                  <a:srgbClr val="0A0A0A"/>
                </a:solidFill>
                <a:effectLst/>
                <a:latin typeface="Tahoma" pitchFamily="34" charset="0"/>
                <a:ea typeface="Tahoma" pitchFamily="34" charset="0"/>
                <a:cs typeface="Tahoma" pitchFamily="34" charset="0"/>
              </a:rPr>
              <a:t>Here's a breakdown of the installation process for WPC outdoor products:</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sz="1500" b="0" i="0" u="none" strike="noStrike" cap="none" normalizeH="0" baseline="0" dirty="0">
              <a:ln>
                <a:noFill/>
              </a:ln>
              <a:solidFill>
                <a:srgbClr val="0A0A0A"/>
              </a:solidFill>
              <a:effectLst/>
              <a:latin typeface="Tahoma" pitchFamily="34" charset="0"/>
              <a:ea typeface="Tahoma" pitchFamily="34" charset="0"/>
              <a:cs typeface="Tahoma"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500" b="0" i="0" u="none" strike="noStrike" cap="none" normalizeH="0" baseline="0" dirty="0">
                <a:ln>
                  <a:noFill/>
                </a:ln>
                <a:solidFill>
                  <a:srgbClr val="0A0A0A"/>
                </a:solidFill>
                <a:effectLst/>
                <a:latin typeface="Tahoma" pitchFamily="34" charset="0"/>
                <a:ea typeface="Tahoma" pitchFamily="34" charset="0"/>
                <a:cs typeface="Tahoma" pitchFamily="34" charset="0"/>
              </a:rPr>
              <a:t>1. </a:t>
            </a:r>
            <a:r>
              <a:rPr kumimoji="0" lang="en-US" sz="1500" b="1" i="0" u="none" strike="noStrike" cap="none" normalizeH="0" baseline="0" dirty="0">
                <a:ln>
                  <a:noFill/>
                </a:ln>
                <a:solidFill>
                  <a:srgbClr val="0A0A0A"/>
                </a:solidFill>
                <a:effectLst/>
                <a:latin typeface="Tahoma" pitchFamily="34" charset="0"/>
                <a:ea typeface="Tahoma" pitchFamily="34" charset="0"/>
                <a:cs typeface="Tahoma" pitchFamily="34" charset="0"/>
              </a:rPr>
              <a:t>Planning and preparation</a:t>
            </a: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en-US" sz="1500" b="0" i="0" u="none" strike="noStrike" cap="none" normalizeH="0" baseline="0" dirty="0">
                <a:ln>
                  <a:noFill/>
                </a:ln>
                <a:solidFill>
                  <a:srgbClr val="0A0A0A"/>
                </a:solidFill>
                <a:effectLst/>
                <a:latin typeface="Tahoma" pitchFamily="34" charset="0"/>
                <a:ea typeface="Tahoma" pitchFamily="34" charset="0"/>
                <a:cs typeface="Tahoma" pitchFamily="34" charset="0"/>
              </a:rPr>
              <a:t> Measure and Plan: Accurately measure the installation area and create a          detailed layout, accounting for any obstacles like doors or windows.</a:t>
            </a: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en-US" sz="1500" b="0" i="0" u="none" strike="noStrike" cap="none" normalizeH="0" baseline="0" dirty="0">
                <a:ln>
                  <a:noFill/>
                </a:ln>
                <a:solidFill>
                  <a:srgbClr val="0A0A0A"/>
                </a:solidFill>
                <a:effectLst/>
                <a:latin typeface="Tahoma" pitchFamily="34" charset="0"/>
                <a:ea typeface="Tahoma" pitchFamily="34" charset="0"/>
                <a:cs typeface="Tahoma" pitchFamily="34" charset="0"/>
              </a:rPr>
              <a:t> Surface Preparation: Ensure the surface for installation (wall, ground) is clean, dry, and level. Repair any cracks or holes before installation.</a:t>
            </a: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en-US" sz="1500" b="0" i="0" u="none" strike="noStrike" cap="none" normalizeH="0" baseline="0" dirty="0">
                <a:ln>
                  <a:noFill/>
                </a:ln>
                <a:solidFill>
                  <a:srgbClr val="0A0A0A"/>
                </a:solidFill>
                <a:effectLst/>
                <a:latin typeface="Tahoma" pitchFamily="34" charset="0"/>
                <a:ea typeface="Tahoma" pitchFamily="34" charset="0"/>
                <a:cs typeface="Tahoma" pitchFamily="34" charset="0"/>
              </a:rPr>
              <a:t> Acclimatize the Material: Allow WPC boards/panels to sit at the installation site for at least 48 hours before installation to adapt to the ambient temperature and conditions. </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sz="1500" b="0" i="0" u="none" strike="noStrike" cap="none" normalizeH="0" baseline="0" dirty="0">
              <a:ln>
                <a:noFill/>
              </a:ln>
              <a:solidFill>
                <a:srgbClr val="0A0A0A"/>
              </a:solidFill>
              <a:effectLst/>
              <a:latin typeface="Tahoma" pitchFamily="34" charset="0"/>
              <a:ea typeface="Tahoma" pitchFamily="34" charset="0"/>
              <a:cs typeface="Tahoma"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500" b="0" i="0" u="none" strike="noStrike" cap="none" normalizeH="0" baseline="0" dirty="0">
                <a:ln>
                  <a:noFill/>
                </a:ln>
                <a:solidFill>
                  <a:srgbClr val="0A0A0A"/>
                </a:solidFill>
                <a:effectLst/>
                <a:latin typeface="Tahoma" pitchFamily="34" charset="0"/>
                <a:ea typeface="Tahoma" pitchFamily="34" charset="0"/>
                <a:cs typeface="Tahoma" pitchFamily="34" charset="0"/>
              </a:rPr>
              <a:t>2. </a:t>
            </a:r>
            <a:r>
              <a:rPr kumimoji="0" lang="en-US" sz="1500" b="1" i="0" u="none" strike="noStrike" cap="none" normalizeH="0" baseline="0" dirty="0">
                <a:ln>
                  <a:noFill/>
                </a:ln>
                <a:solidFill>
                  <a:srgbClr val="0A0A0A"/>
                </a:solidFill>
                <a:effectLst/>
                <a:latin typeface="Tahoma" pitchFamily="34" charset="0"/>
                <a:ea typeface="Tahoma" pitchFamily="34" charset="0"/>
                <a:cs typeface="Tahoma" pitchFamily="34" charset="0"/>
              </a:rPr>
              <a:t>Choosing the right WPC and accessories</a:t>
            </a: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en-US" sz="1500" b="0" i="0" u="none" strike="noStrike" cap="none" normalizeH="0" baseline="0" dirty="0">
                <a:ln>
                  <a:noFill/>
                </a:ln>
                <a:solidFill>
                  <a:srgbClr val="0A0A0A"/>
                </a:solidFill>
                <a:effectLst/>
                <a:latin typeface="Tahoma" pitchFamily="34" charset="0"/>
                <a:ea typeface="Tahoma" pitchFamily="34" charset="0"/>
                <a:cs typeface="Tahoma" pitchFamily="34" charset="0"/>
              </a:rPr>
              <a:t> WPC type: Select the type of WPC (decking, cladding, or fencing) that suits your project and choose the desired color, texture, and finish.</a:t>
            </a: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en-US" sz="1500" b="0" i="0" u="none" strike="noStrike" cap="none" normalizeH="0" baseline="0" dirty="0">
                <a:ln>
                  <a:noFill/>
                </a:ln>
                <a:solidFill>
                  <a:srgbClr val="0A0A0A"/>
                </a:solidFill>
                <a:effectLst/>
                <a:latin typeface="Tahoma" pitchFamily="34" charset="0"/>
                <a:ea typeface="Tahoma" pitchFamily="34" charset="0"/>
                <a:cs typeface="Tahoma" pitchFamily="34" charset="0"/>
              </a:rPr>
              <a:t> Fasteners: Use appropriate fasteners like WPC clips (for hidden fastening) or self-drilling screws for attaching the WPC to the substructure. Always use anti-corrosive hardware, fixtures, and fasteners.</a:t>
            </a: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en-US" sz="1500" b="0" i="0" u="none" strike="noStrike" cap="none" normalizeH="0" baseline="0" dirty="0">
                <a:ln>
                  <a:noFill/>
                </a:ln>
                <a:solidFill>
                  <a:srgbClr val="0A0A0A"/>
                </a:solidFill>
                <a:effectLst/>
                <a:latin typeface="Tahoma" pitchFamily="34" charset="0"/>
                <a:ea typeface="Tahoma" pitchFamily="34" charset="0"/>
                <a:cs typeface="Tahoma" pitchFamily="34" charset="0"/>
              </a:rPr>
              <a:t> Joists/Battens: For WPC cladding, use aluminum or wooden battens as the substructure. For decking, select joists (aluminum, wooden, or composite) and ensure proper spacing between them based on the WPC board type. </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sz="1500" b="0" i="0" u="none" strike="noStrike" cap="none" normalizeH="0" baseline="0" dirty="0">
              <a:ln>
                <a:noFill/>
              </a:ln>
              <a:solidFill>
                <a:srgbClr val="0A0A0A"/>
              </a:solidFill>
              <a:effectLst/>
              <a:latin typeface="Tahoma" pitchFamily="34" charset="0"/>
              <a:ea typeface="Tahoma" pitchFamily="34" charset="0"/>
              <a:cs typeface="Tahoma"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500" b="0" i="0" u="none" strike="noStrike" cap="none" normalizeH="0" baseline="0" dirty="0">
                <a:ln>
                  <a:noFill/>
                </a:ln>
                <a:solidFill>
                  <a:srgbClr val="0A0A0A"/>
                </a:solidFill>
                <a:effectLst/>
                <a:latin typeface="Tahoma" pitchFamily="34" charset="0"/>
                <a:ea typeface="Tahoma" pitchFamily="34" charset="0"/>
                <a:cs typeface="Tahoma" pitchFamily="34" charset="0"/>
              </a:rPr>
              <a:t>3. </a:t>
            </a:r>
            <a:r>
              <a:rPr kumimoji="0" lang="en-US" sz="1500" b="1" i="0" u="none" strike="noStrike" cap="none" normalizeH="0" baseline="0" dirty="0">
                <a:ln>
                  <a:noFill/>
                </a:ln>
                <a:solidFill>
                  <a:srgbClr val="0A0A0A"/>
                </a:solidFill>
                <a:effectLst/>
                <a:latin typeface="Tahoma" pitchFamily="34" charset="0"/>
                <a:ea typeface="Tahoma" pitchFamily="34" charset="0"/>
                <a:cs typeface="Tahoma" pitchFamily="34" charset="0"/>
              </a:rPr>
              <a:t>Installation</a:t>
            </a: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en-US" sz="1500" b="0" i="0" u="none" strike="noStrike" cap="none" normalizeH="0" baseline="0" dirty="0">
                <a:ln>
                  <a:noFill/>
                </a:ln>
                <a:solidFill>
                  <a:srgbClr val="0A0A0A"/>
                </a:solidFill>
                <a:effectLst/>
                <a:latin typeface="Tahoma" pitchFamily="34" charset="0"/>
                <a:ea typeface="Tahoma" pitchFamily="34" charset="0"/>
                <a:cs typeface="Tahoma" pitchFamily="34" charset="0"/>
              </a:rPr>
              <a:t> Build the substructure: Install joists or battens according to your chosen application, ensuring they are level and spaced correctly.</a:t>
            </a: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en-US" sz="1500" b="0" i="0" u="none" strike="noStrike" cap="none" normalizeH="0" baseline="0" dirty="0">
                <a:ln>
                  <a:noFill/>
                </a:ln>
                <a:solidFill>
                  <a:srgbClr val="0A0A0A"/>
                </a:solidFill>
                <a:effectLst/>
                <a:latin typeface="Tahoma" pitchFamily="34" charset="0"/>
                <a:ea typeface="Tahoma" pitchFamily="34" charset="0"/>
                <a:cs typeface="Tahoma" pitchFamily="34" charset="0"/>
              </a:rPr>
              <a:t> Attach starter clips: Begin by attaching starter clips along one edge or the bottom edge of the frame/joists. These clips create a secure starting point.</a:t>
            </a: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en-US" sz="1500" b="0" i="0" u="none" strike="noStrike" cap="none" normalizeH="0" baseline="0" dirty="0">
                <a:ln>
                  <a:noFill/>
                </a:ln>
                <a:solidFill>
                  <a:srgbClr val="0A0A0A"/>
                </a:solidFill>
                <a:effectLst/>
                <a:latin typeface="Tahoma" pitchFamily="34" charset="0"/>
                <a:ea typeface="Tahoma" pitchFamily="34" charset="0"/>
                <a:cs typeface="Tahoma" pitchFamily="34" charset="0"/>
              </a:rPr>
              <a:t> Install WPC boards/panels:</a:t>
            </a:r>
          </a:p>
        </p:txBody>
      </p:sp>
      <p:sp>
        <p:nvSpPr>
          <p:cNvPr id="11" name="object 34"/>
          <p:cNvSpPr txBox="1"/>
          <p:nvPr/>
        </p:nvSpPr>
        <p:spPr>
          <a:xfrm>
            <a:off x="6984627" y="10176688"/>
            <a:ext cx="257175" cy="234038"/>
          </a:xfrm>
          <a:prstGeom prst="rect">
            <a:avLst/>
          </a:prstGeom>
        </p:spPr>
        <p:txBody>
          <a:bodyPr vert="horz" wrap="square" lIns="0" tIns="0" rIns="0" bIns="0" rtlCol="0">
            <a:spAutoFit/>
          </a:bodyPr>
          <a:lstStyle/>
          <a:p>
            <a:pPr marL="12700">
              <a:lnSpc>
                <a:spcPts val="1810"/>
              </a:lnSpc>
            </a:pPr>
            <a:r>
              <a:rPr sz="1800" spc="-25" dirty="0">
                <a:solidFill>
                  <a:srgbClr val="6FAC46"/>
                </a:solidFill>
                <a:latin typeface="Calibri"/>
                <a:cs typeface="Calibri"/>
              </a:rPr>
              <a:t>1</a:t>
            </a:r>
            <a:r>
              <a:rPr lang="en-US" spc="-25" dirty="0">
                <a:solidFill>
                  <a:srgbClr val="6FAC46"/>
                </a:solidFill>
                <a:latin typeface="Calibri"/>
                <a:cs typeface="Calibri"/>
              </a:rPr>
              <a:t>6</a:t>
            </a:r>
            <a:endParaRPr sz="1800" dirty="0">
              <a:latin typeface="Calibri"/>
              <a:cs typeface="Calibri"/>
            </a:endParaRPr>
          </a:p>
        </p:txBody>
      </p:sp>
    </p:spTree>
    <p:extLst>
      <p:ext uri="{BB962C8B-B14F-4D97-AF65-F5344CB8AC3E}">
        <p14:creationId xmlns:p14="http://schemas.microsoft.com/office/powerpoint/2010/main" val="3752521418"/>
      </p:ext>
    </p:extLst>
  </p:cSld>
  <p:clrMapOvr>
    <a:masterClrMapping/>
  </p:clrMapOvr>
  <p:transition spd="slow">
    <p:wheel spokes="1"/>
    <p:sndAc>
      <p:stSnd>
        <p:snd r:embed="rId2" name="click.wav"/>
      </p:stSnd>
    </p:sndAc>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7849" y="2005221"/>
            <a:ext cx="7086600" cy="8094524"/>
          </a:xfrm>
          <a:prstGeom prst="rect">
            <a:avLst/>
          </a:prstGeom>
        </p:spPr>
        <p:txBody>
          <a:bodyPr wrap="square">
            <a:spAutoFit/>
          </a:bodyPr>
          <a:lstStyle/>
          <a:p>
            <a:pPr algn="just" rtl="0" eaLnBrk="0" fontAlgn="base" hangingPunct="0">
              <a:spcBef>
                <a:spcPct val="0"/>
              </a:spcBef>
              <a:spcAft>
                <a:spcPct val="0"/>
              </a:spcAft>
            </a:pPr>
            <a:r>
              <a:rPr lang="en-US" sz="1600" dirty="0"/>
              <a:t>Decking: Slide the first WPC board into the starter clips and gently tap into place. Continue installing boards, using spacers or clips to maintain expansion gaps between the boards and securing them to the joists with screws or hidden fasteners.</a:t>
            </a:r>
            <a:endParaRPr lang="en-IN" sz="1600" dirty="0"/>
          </a:p>
          <a:p>
            <a:pPr marL="0" marR="0" lvl="0" indent="0" algn="just" defTabSz="914400" rtl="0" eaLnBrk="0" fontAlgn="base" latinLnBrk="0" hangingPunct="0">
              <a:lnSpc>
                <a:spcPct val="100000"/>
              </a:lnSpc>
              <a:spcBef>
                <a:spcPct val="0"/>
              </a:spcBef>
              <a:spcAft>
                <a:spcPct val="0"/>
              </a:spcAft>
              <a:buClrTx/>
              <a:buSzTx/>
              <a:tabLst/>
            </a:pPr>
            <a:r>
              <a:rPr lang="en-US" sz="1600" dirty="0"/>
              <a:t>Cladding: Start from the bottom or outside, placing the first board and locking it into the starter clips. Fasten the boards to the joists with screws. Overlap the edges according to the manufacturer's recommendations.</a:t>
            </a:r>
          </a:p>
          <a:p>
            <a:pPr marL="0" marR="0" lvl="0" indent="0" algn="just" defTabSz="914400" rtl="0" eaLnBrk="0" fontAlgn="base" latinLnBrk="0" hangingPunct="0">
              <a:lnSpc>
                <a:spcPct val="100000"/>
              </a:lnSpc>
              <a:spcBef>
                <a:spcPct val="0"/>
              </a:spcBef>
              <a:spcAft>
                <a:spcPct val="0"/>
              </a:spcAft>
              <a:buClrTx/>
              <a:buSzTx/>
              <a:tabLst/>
            </a:pPr>
            <a:r>
              <a:rPr lang="en-US" sz="1600" dirty="0"/>
              <a:t>Fencing: Install fence posts into dug holes (or secure to concrete bases), ensuring they are level and spaced correctly. Attach rails between the posts and slide or attach WPC fence panels onto the rails.</a:t>
            </a:r>
            <a:endParaRPr kumimoji="0" lang="en-US" sz="1500" b="0" i="0" u="none" strike="noStrike" cap="none" normalizeH="0" baseline="0" dirty="0">
              <a:ln>
                <a:noFill/>
              </a:ln>
              <a:solidFill>
                <a:srgbClr val="0A0A0A"/>
              </a:solidFill>
              <a:effectLst/>
              <a:latin typeface="Tahoma" pitchFamily="34" charset="0"/>
              <a:ea typeface="Tahoma" pitchFamily="34" charset="0"/>
              <a:cs typeface="Tahoma" pitchFamily="34" charset="0"/>
            </a:endParaRPr>
          </a:p>
          <a:p>
            <a:pPr marL="0" marR="0" lvl="0" indent="0" algn="just" defTabSz="914400" rtl="0" eaLnBrk="0" fontAlgn="base" latinLnBrk="0" hangingPunct="0">
              <a:lnSpc>
                <a:spcPct val="100000"/>
              </a:lnSpc>
              <a:spcBef>
                <a:spcPct val="0"/>
              </a:spcBef>
              <a:spcAft>
                <a:spcPct val="0"/>
              </a:spcAft>
              <a:buClrTx/>
              <a:buSzTx/>
              <a:tabLst/>
            </a:pPr>
            <a:r>
              <a:rPr kumimoji="0" lang="en-US" sz="1500" b="0" i="0" u="none" strike="noStrike" cap="none" normalizeH="0" baseline="0" dirty="0">
                <a:ln>
                  <a:noFill/>
                </a:ln>
                <a:solidFill>
                  <a:srgbClr val="0A0A0A"/>
                </a:solidFill>
                <a:effectLst/>
                <a:latin typeface="Tahoma" pitchFamily="34" charset="0"/>
                <a:ea typeface="Tahoma" pitchFamily="34" charset="0"/>
                <a:cs typeface="Tahoma" pitchFamily="34" charset="0"/>
              </a:rPr>
              <a:t>Trim and finishing touches: Trim WPC boards/panels to fit around corners, windows, and doors using a saw. Install skirting or trims to cover exposed edges or hollow cavities. Apply caulk or sealant to joints, especially in wet areas. </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sz="1500" b="0" i="0" u="none" strike="noStrike" cap="none" normalizeH="0" baseline="0" dirty="0">
              <a:ln>
                <a:noFill/>
              </a:ln>
              <a:solidFill>
                <a:srgbClr val="0A0A0A"/>
              </a:solidFill>
              <a:effectLst/>
              <a:latin typeface="Tahoma" pitchFamily="34" charset="0"/>
              <a:ea typeface="Tahoma" pitchFamily="34" charset="0"/>
              <a:cs typeface="Tahoma"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500" b="0" i="0" u="none" strike="noStrike" cap="none" normalizeH="0" baseline="0" dirty="0">
                <a:ln>
                  <a:noFill/>
                </a:ln>
                <a:solidFill>
                  <a:srgbClr val="0A0A0A"/>
                </a:solidFill>
                <a:effectLst/>
                <a:latin typeface="Tahoma" pitchFamily="34" charset="0"/>
                <a:ea typeface="Tahoma" pitchFamily="34" charset="0"/>
                <a:cs typeface="Tahoma" pitchFamily="34" charset="0"/>
              </a:rPr>
              <a:t>4. </a:t>
            </a:r>
            <a:r>
              <a:rPr kumimoji="0" lang="en-US" sz="1500" b="1" i="0" u="none" strike="noStrike" cap="none" normalizeH="0" baseline="0" dirty="0">
                <a:ln>
                  <a:noFill/>
                </a:ln>
                <a:solidFill>
                  <a:srgbClr val="0A0A0A"/>
                </a:solidFill>
                <a:effectLst/>
                <a:latin typeface="Tahoma" pitchFamily="34" charset="0"/>
                <a:ea typeface="Tahoma" pitchFamily="34" charset="0"/>
                <a:cs typeface="Tahoma" pitchFamily="34" charset="0"/>
              </a:rPr>
              <a:t>Post-installation and maintenance</a:t>
            </a: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en-US" sz="1500" b="0" i="0" u="none" strike="noStrike" cap="none" normalizeH="0" baseline="0" dirty="0">
                <a:ln>
                  <a:noFill/>
                </a:ln>
                <a:solidFill>
                  <a:srgbClr val="0A0A0A"/>
                </a:solidFill>
                <a:effectLst/>
                <a:latin typeface="Tahoma" pitchFamily="34" charset="0"/>
                <a:ea typeface="Tahoma" pitchFamily="34" charset="0"/>
                <a:cs typeface="Tahoma" pitchFamily="34" charset="0"/>
              </a:rPr>
              <a:t> Inspect: Check the alignment, stability, and for any visible imperfections after installation.</a:t>
            </a: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en-US" sz="1500" b="0" i="0" u="none" strike="noStrike" cap="none" normalizeH="0" baseline="0" dirty="0">
                <a:ln>
                  <a:noFill/>
                </a:ln>
                <a:solidFill>
                  <a:srgbClr val="0A0A0A"/>
                </a:solidFill>
                <a:effectLst/>
                <a:latin typeface="Tahoma" pitchFamily="34" charset="0"/>
                <a:ea typeface="Tahoma" pitchFamily="34" charset="0"/>
                <a:cs typeface="Tahoma" pitchFamily="34" charset="0"/>
              </a:rPr>
              <a:t> Clean: Remove dust and debris. Clean the WPC surfaces with a soft brush or cloth and a mild soap and water solution.</a:t>
            </a: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en-US" sz="1500" b="0" i="0" u="none" strike="noStrike" cap="none" normalizeH="0" baseline="0" dirty="0">
                <a:ln>
                  <a:noFill/>
                </a:ln>
                <a:solidFill>
                  <a:srgbClr val="0A0A0A"/>
                </a:solidFill>
                <a:effectLst/>
                <a:latin typeface="Tahoma" pitchFamily="34" charset="0"/>
                <a:ea typeface="Tahoma" pitchFamily="34" charset="0"/>
                <a:cs typeface="Tahoma" pitchFamily="34" charset="0"/>
              </a:rPr>
              <a:t> Maintenance: While WPC requires less maintenance than natural wood, regular cleaning and occasional inspections for damage can help prolong its lifespan. </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500" b="0" i="0" u="none" strike="noStrike" cap="none" normalizeH="0" baseline="0" dirty="0">
                <a:ln>
                  <a:noFill/>
                </a:ln>
                <a:solidFill>
                  <a:srgbClr val="0A0A0A"/>
                </a:solidFill>
                <a:effectLst/>
                <a:latin typeface="Tahoma" pitchFamily="34" charset="0"/>
                <a:ea typeface="Tahoma" pitchFamily="34" charset="0"/>
                <a:cs typeface="Tahoma" pitchFamily="34" charset="0"/>
              </a:rPr>
              <a:t>Important considerations</a:t>
            </a: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en-US" sz="1500" b="0" i="0" u="none" strike="noStrike" cap="none" normalizeH="0" baseline="0" dirty="0">
                <a:ln>
                  <a:noFill/>
                </a:ln>
                <a:solidFill>
                  <a:srgbClr val="0A0A0A"/>
                </a:solidFill>
                <a:effectLst/>
                <a:latin typeface="Tahoma" pitchFamily="34" charset="0"/>
                <a:ea typeface="Tahoma" pitchFamily="34" charset="0"/>
                <a:cs typeface="Tahoma" pitchFamily="34" charset="0"/>
              </a:rPr>
              <a:t> Expansion Gaps: WPC expands and contracts with temperature changes, so ensure proper expansion gaps (typically 6-8mm) are left between boards/panels and adjacent surfaces. Failure to do so can lead to warping or bowing.</a:t>
            </a: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en-US" sz="1500" b="0" i="0" u="none" strike="noStrike" cap="none" normalizeH="0" baseline="0" dirty="0">
                <a:ln>
                  <a:noFill/>
                </a:ln>
                <a:solidFill>
                  <a:srgbClr val="0A0A0A"/>
                </a:solidFill>
                <a:effectLst/>
                <a:latin typeface="Tahoma" pitchFamily="34" charset="0"/>
                <a:ea typeface="Tahoma" pitchFamily="34" charset="0"/>
                <a:cs typeface="Tahoma" pitchFamily="34" charset="0"/>
              </a:rPr>
              <a:t> Manufacturer's Instructions: Always refer to the specific manufacturer's installation guidelines for the WPC product you're using, as different types may have slightly different requirements.</a:t>
            </a: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en-US" sz="1500" b="0" i="0" u="none" strike="noStrike" cap="none" normalizeH="0" baseline="0" dirty="0">
                <a:ln>
                  <a:noFill/>
                </a:ln>
                <a:solidFill>
                  <a:srgbClr val="0A0A0A"/>
                </a:solidFill>
                <a:effectLst/>
                <a:latin typeface="Tahoma" pitchFamily="34" charset="0"/>
                <a:ea typeface="Tahoma" pitchFamily="34" charset="0"/>
                <a:cs typeface="Tahoma" pitchFamily="34" charset="0"/>
              </a:rPr>
              <a:t> Work in Good Weather: Install on a dry day to minimize moisture interference.</a:t>
            </a: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en-US" sz="1500" b="0" i="0" u="none" strike="noStrike" cap="none" normalizeH="0" baseline="0" dirty="0">
                <a:ln>
                  <a:noFill/>
                </a:ln>
                <a:solidFill>
                  <a:srgbClr val="0A0A0A"/>
                </a:solidFill>
                <a:effectLst/>
                <a:latin typeface="Tahoma" pitchFamily="34" charset="0"/>
                <a:ea typeface="Tahoma" pitchFamily="34" charset="0"/>
                <a:cs typeface="Tahoma" pitchFamily="34" charset="0"/>
              </a:rPr>
              <a:t> Use Quality Tools: High-quality tools ensure accuracy and efficiency. </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500" b="0" i="0" u="none" strike="noStrike" cap="none" normalizeH="0" baseline="0" dirty="0">
                <a:ln>
                  <a:noFill/>
                </a:ln>
                <a:solidFill>
                  <a:srgbClr val="0A0A0A"/>
                </a:solidFill>
                <a:effectLst/>
                <a:latin typeface="Tahoma" pitchFamily="34" charset="0"/>
                <a:ea typeface="Tahoma" pitchFamily="34" charset="0"/>
                <a:cs typeface="Tahoma" pitchFamily="34" charset="0"/>
              </a:rPr>
              <a:t>By following these guidelines, you can ensure a successful WPC outdoor installation that enhances the beauty and functionality of your space for years to come.</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sz="1500" b="0" i="0" u="none" strike="noStrike" cap="none" normalizeH="0" baseline="0" dirty="0">
              <a:ln>
                <a:noFill/>
              </a:ln>
              <a:solidFill>
                <a:schemeClr val="tx1"/>
              </a:solidFill>
              <a:effectLst/>
              <a:latin typeface="Tahoma" pitchFamily="34" charset="0"/>
              <a:ea typeface="Tahoma" pitchFamily="34" charset="0"/>
              <a:cs typeface="Tahoma" pitchFamily="34" charset="0"/>
            </a:endParaRPr>
          </a:p>
        </p:txBody>
      </p:sp>
      <p:pic>
        <p:nvPicPr>
          <p:cNvPr id="3" name="object 2"/>
          <p:cNvPicPr/>
          <p:nvPr/>
        </p:nvPicPr>
        <p:blipFill>
          <a:blip r:embed="rId3" cstate="print"/>
          <a:stretch>
            <a:fillRect/>
          </a:stretch>
        </p:blipFill>
        <p:spPr>
          <a:xfrm>
            <a:off x="448587" y="414591"/>
            <a:ext cx="1805664" cy="1357060"/>
          </a:xfrm>
          <a:prstGeom prst="rect">
            <a:avLst/>
          </a:prstGeom>
        </p:spPr>
      </p:pic>
      <p:grpSp>
        <p:nvGrpSpPr>
          <p:cNvPr id="4" name="object 14"/>
          <p:cNvGrpSpPr/>
          <p:nvPr/>
        </p:nvGrpSpPr>
        <p:grpSpPr>
          <a:xfrm>
            <a:off x="-6350" y="-6336"/>
            <a:ext cx="582930" cy="2360295"/>
            <a:chOff x="-6350" y="-6349"/>
            <a:chExt cx="582930" cy="2360295"/>
          </a:xfrm>
        </p:grpSpPr>
        <p:sp>
          <p:nvSpPr>
            <p:cNvPr id="5" name="object 15"/>
            <p:cNvSpPr/>
            <p:nvPr/>
          </p:nvSpPr>
          <p:spPr>
            <a:xfrm>
              <a:off x="0" y="0"/>
              <a:ext cx="570230" cy="2347595"/>
            </a:xfrm>
            <a:custGeom>
              <a:avLst/>
              <a:gdLst/>
              <a:ahLst/>
              <a:cxnLst/>
              <a:rect l="l" t="t" r="r" b="b"/>
              <a:pathLst>
                <a:path w="570230" h="2347595">
                  <a:moveTo>
                    <a:pt x="569620" y="0"/>
                  </a:moveTo>
                  <a:lnTo>
                    <a:pt x="0" y="0"/>
                  </a:lnTo>
                  <a:lnTo>
                    <a:pt x="0" y="2347340"/>
                  </a:lnTo>
                  <a:lnTo>
                    <a:pt x="189877" y="1564894"/>
                  </a:lnTo>
                  <a:lnTo>
                    <a:pt x="189877" y="189864"/>
                  </a:lnTo>
                  <a:lnTo>
                    <a:pt x="523544" y="189864"/>
                  </a:lnTo>
                  <a:lnTo>
                    <a:pt x="569620" y="0"/>
                  </a:lnTo>
                  <a:close/>
                </a:path>
              </a:pathLst>
            </a:custGeom>
            <a:solidFill>
              <a:srgbClr val="6FAC46"/>
            </a:solidFill>
          </p:spPr>
          <p:txBody>
            <a:bodyPr wrap="square" lIns="0" tIns="0" rIns="0" bIns="0" rtlCol="0"/>
            <a:lstStyle/>
            <a:p>
              <a:endParaRPr/>
            </a:p>
          </p:txBody>
        </p:sp>
        <p:sp>
          <p:nvSpPr>
            <p:cNvPr id="6" name="object 16"/>
            <p:cNvSpPr/>
            <p:nvPr/>
          </p:nvSpPr>
          <p:spPr>
            <a:xfrm>
              <a:off x="0" y="0"/>
              <a:ext cx="570230" cy="2347595"/>
            </a:xfrm>
            <a:custGeom>
              <a:avLst/>
              <a:gdLst/>
              <a:ahLst/>
              <a:cxnLst/>
              <a:rect l="l" t="t" r="r" b="b"/>
              <a:pathLst>
                <a:path w="570230" h="2347595">
                  <a:moveTo>
                    <a:pt x="0" y="0"/>
                  </a:moveTo>
                  <a:lnTo>
                    <a:pt x="569620" y="0"/>
                  </a:lnTo>
                  <a:lnTo>
                    <a:pt x="523544" y="189864"/>
                  </a:lnTo>
                  <a:lnTo>
                    <a:pt x="189877" y="189864"/>
                  </a:lnTo>
                  <a:lnTo>
                    <a:pt x="189877" y="1564894"/>
                  </a:lnTo>
                  <a:lnTo>
                    <a:pt x="0" y="2347340"/>
                  </a:lnTo>
                  <a:lnTo>
                    <a:pt x="0" y="0"/>
                  </a:lnTo>
                  <a:close/>
                </a:path>
              </a:pathLst>
            </a:custGeom>
            <a:ln w="12700">
              <a:solidFill>
                <a:srgbClr val="2B4618"/>
              </a:solidFill>
            </a:ln>
          </p:spPr>
          <p:txBody>
            <a:bodyPr wrap="square" lIns="0" tIns="0" rIns="0" bIns="0" rtlCol="0"/>
            <a:lstStyle/>
            <a:p>
              <a:endParaRPr/>
            </a:p>
          </p:txBody>
        </p:sp>
      </p:grpSp>
      <p:grpSp>
        <p:nvGrpSpPr>
          <p:cNvPr id="7" name="object 8"/>
          <p:cNvGrpSpPr/>
          <p:nvPr/>
        </p:nvGrpSpPr>
        <p:grpSpPr>
          <a:xfrm>
            <a:off x="6964044" y="8193278"/>
            <a:ext cx="598805" cy="2513330"/>
            <a:chOff x="6964044" y="8193278"/>
            <a:chExt cx="598805" cy="2513330"/>
          </a:xfrm>
        </p:grpSpPr>
        <p:sp>
          <p:nvSpPr>
            <p:cNvPr id="8" name="object 9"/>
            <p:cNvSpPr/>
            <p:nvPr/>
          </p:nvSpPr>
          <p:spPr>
            <a:xfrm>
              <a:off x="6970394" y="8199628"/>
              <a:ext cx="586105" cy="2500630"/>
            </a:xfrm>
            <a:custGeom>
              <a:avLst/>
              <a:gdLst/>
              <a:ahLst/>
              <a:cxnLst/>
              <a:rect l="l" t="t" r="r" b="b"/>
              <a:pathLst>
                <a:path w="586104" h="2500629">
                  <a:moveTo>
                    <a:pt x="586104" y="0"/>
                  </a:moveTo>
                  <a:lnTo>
                    <a:pt x="390778" y="833374"/>
                  </a:lnTo>
                  <a:lnTo>
                    <a:pt x="390778" y="2304770"/>
                  </a:lnTo>
                  <a:lnTo>
                    <a:pt x="45847" y="2304770"/>
                  </a:lnTo>
                  <a:lnTo>
                    <a:pt x="0" y="2500121"/>
                  </a:lnTo>
                  <a:lnTo>
                    <a:pt x="586104" y="2500121"/>
                  </a:lnTo>
                  <a:lnTo>
                    <a:pt x="586104" y="0"/>
                  </a:lnTo>
                  <a:close/>
                </a:path>
              </a:pathLst>
            </a:custGeom>
            <a:solidFill>
              <a:srgbClr val="6FAC46"/>
            </a:solidFill>
          </p:spPr>
          <p:txBody>
            <a:bodyPr wrap="square" lIns="0" tIns="0" rIns="0" bIns="0" rtlCol="0"/>
            <a:lstStyle/>
            <a:p>
              <a:endParaRPr/>
            </a:p>
          </p:txBody>
        </p:sp>
        <p:sp>
          <p:nvSpPr>
            <p:cNvPr id="9" name="object 10"/>
            <p:cNvSpPr/>
            <p:nvPr/>
          </p:nvSpPr>
          <p:spPr>
            <a:xfrm>
              <a:off x="6970394" y="8199628"/>
              <a:ext cx="586105" cy="2500630"/>
            </a:xfrm>
            <a:custGeom>
              <a:avLst/>
              <a:gdLst/>
              <a:ahLst/>
              <a:cxnLst/>
              <a:rect l="l" t="t" r="r" b="b"/>
              <a:pathLst>
                <a:path w="586104" h="2500629">
                  <a:moveTo>
                    <a:pt x="586104" y="2500121"/>
                  </a:moveTo>
                  <a:lnTo>
                    <a:pt x="0" y="2500121"/>
                  </a:lnTo>
                  <a:lnTo>
                    <a:pt x="45847" y="2304770"/>
                  </a:lnTo>
                  <a:lnTo>
                    <a:pt x="390778" y="2304770"/>
                  </a:lnTo>
                  <a:lnTo>
                    <a:pt x="390778" y="833374"/>
                  </a:lnTo>
                  <a:lnTo>
                    <a:pt x="586104" y="0"/>
                  </a:lnTo>
                  <a:lnTo>
                    <a:pt x="586104" y="2500121"/>
                  </a:lnTo>
                  <a:close/>
                </a:path>
              </a:pathLst>
            </a:custGeom>
            <a:ln w="12700">
              <a:solidFill>
                <a:srgbClr val="2B4618"/>
              </a:solidFill>
            </a:ln>
          </p:spPr>
          <p:txBody>
            <a:bodyPr wrap="square" lIns="0" tIns="0" rIns="0" bIns="0" rtlCol="0"/>
            <a:lstStyle/>
            <a:p>
              <a:endParaRPr/>
            </a:p>
          </p:txBody>
        </p:sp>
      </p:grpSp>
      <p:sp>
        <p:nvSpPr>
          <p:cNvPr id="10" name="object 34"/>
          <p:cNvSpPr txBox="1"/>
          <p:nvPr/>
        </p:nvSpPr>
        <p:spPr>
          <a:xfrm>
            <a:off x="6984627" y="10176688"/>
            <a:ext cx="257175" cy="234038"/>
          </a:xfrm>
          <a:prstGeom prst="rect">
            <a:avLst/>
          </a:prstGeom>
        </p:spPr>
        <p:txBody>
          <a:bodyPr vert="horz" wrap="square" lIns="0" tIns="0" rIns="0" bIns="0" rtlCol="0">
            <a:spAutoFit/>
          </a:bodyPr>
          <a:lstStyle/>
          <a:p>
            <a:pPr marL="12700">
              <a:lnSpc>
                <a:spcPts val="1810"/>
              </a:lnSpc>
            </a:pPr>
            <a:r>
              <a:rPr sz="1800" spc="-25" dirty="0">
                <a:solidFill>
                  <a:srgbClr val="6FAC46"/>
                </a:solidFill>
                <a:latin typeface="Calibri"/>
                <a:cs typeface="Calibri"/>
              </a:rPr>
              <a:t>1</a:t>
            </a:r>
            <a:r>
              <a:rPr lang="en-US" spc="-25" dirty="0">
                <a:solidFill>
                  <a:srgbClr val="6FAC46"/>
                </a:solidFill>
                <a:latin typeface="Calibri"/>
                <a:cs typeface="Calibri"/>
              </a:rPr>
              <a:t>7</a:t>
            </a:r>
            <a:endParaRPr sz="1800" dirty="0">
              <a:latin typeface="Calibri"/>
              <a:cs typeface="Calibri"/>
            </a:endParaRPr>
          </a:p>
        </p:txBody>
      </p:sp>
    </p:spTree>
    <p:extLst>
      <p:ext uri="{BB962C8B-B14F-4D97-AF65-F5344CB8AC3E}">
        <p14:creationId xmlns:p14="http://schemas.microsoft.com/office/powerpoint/2010/main" val="556356742"/>
      </p:ext>
    </p:extLst>
  </p:cSld>
  <p:clrMapOvr>
    <a:masterClrMapping/>
  </p:clrMapOvr>
  <p:transition spd="slow">
    <p:wheel spokes="1"/>
    <p:sndAc>
      <p:stSnd>
        <p:snd r:embed="rId2" name="click.wav"/>
      </p:stSnd>
    </p:sndAc>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8748" y="157734"/>
            <a:ext cx="3484245" cy="443070"/>
          </a:xfrm>
          <a:prstGeom prst="rect">
            <a:avLst/>
          </a:prstGeom>
        </p:spPr>
        <p:txBody>
          <a:bodyPr vert="horz" wrap="square" lIns="0" tIns="12065" rIns="0" bIns="0" rtlCol="0">
            <a:spAutoFit/>
          </a:bodyPr>
          <a:lstStyle/>
          <a:p>
            <a:pPr marL="12700">
              <a:lnSpc>
                <a:spcPct val="100000"/>
              </a:lnSpc>
              <a:spcBef>
                <a:spcPts val="95"/>
              </a:spcBef>
              <a:tabLst>
                <a:tab pos="2102485" algn="l"/>
              </a:tabLst>
            </a:pPr>
            <a:r>
              <a:rPr spc="-10" dirty="0"/>
              <a:t>Applications</a:t>
            </a:r>
            <a:r>
              <a:rPr dirty="0"/>
              <a:t>	</a:t>
            </a:r>
            <a:r>
              <a:rPr spc="-10" dirty="0"/>
              <a:t>Exteriors</a:t>
            </a:r>
          </a:p>
        </p:txBody>
      </p:sp>
      <p:sp>
        <p:nvSpPr>
          <p:cNvPr id="32" name="object 32"/>
          <p:cNvSpPr txBox="1">
            <a:spLocks noGrp="1"/>
          </p:cNvSpPr>
          <p:nvPr>
            <p:ph type="sldNum" sz="quarter" idx="7"/>
          </p:nvPr>
        </p:nvSpPr>
        <p:spPr>
          <a:xfrm>
            <a:off x="6990842" y="10169996"/>
            <a:ext cx="444118" cy="382181"/>
          </a:xfrm>
          <a:prstGeom prst="rect">
            <a:avLst/>
          </a:prstGeom>
        </p:spPr>
        <p:txBody>
          <a:bodyPr vert="horz" wrap="square" lIns="0" tIns="149885" rIns="0" bIns="0" rtlCol="0">
            <a:spAutoFit/>
          </a:bodyPr>
          <a:lstStyle/>
          <a:p>
            <a:pPr marL="114935">
              <a:lnSpc>
                <a:spcPts val="1810"/>
              </a:lnSpc>
            </a:pPr>
            <a:r>
              <a:rPr spc="-25" dirty="0"/>
              <a:t>1</a:t>
            </a:r>
            <a:r>
              <a:rPr lang="en-US" spc="-25" dirty="0"/>
              <a:t>8</a:t>
            </a:r>
            <a:endParaRPr spc="-25" dirty="0"/>
          </a:p>
        </p:txBody>
      </p:sp>
      <p:grpSp>
        <p:nvGrpSpPr>
          <p:cNvPr id="3" name="object 3"/>
          <p:cNvGrpSpPr/>
          <p:nvPr/>
        </p:nvGrpSpPr>
        <p:grpSpPr>
          <a:xfrm>
            <a:off x="120276" y="2914523"/>
            <a:ext cx="2158365" cy="294006"/>
            <a:chOff x="120267" y="2914523"/>
            <a:chExt cx="2158365" cy="294005"/>
          </a:xfrm>
        </p:grpSpPr>
        <p:sp>
          <p:nvSpPr>
            <p:cNvPr id="4" name="object 4"/>
            <p:cNvSpPr/>
            <p:nvPr/>
          </p:nvSpPr>
          <p:spPr>
            <a:xfrm>
              <a:off x="126617" y="2920873"/>
              <a:ext cx="2145665" cy="281305"/>
            </a:xfrm>
            <a:custGeom>
              <a:avLst/>
              <a:gdLst/>
              <a:ahLst/>
              <a:cxnLst/>
              <a:rect l="l" t="t" r="r" b="b"/>
              <a:pathLst>
                <a:path w="2145665" h="281305">
                  <a:moveTo>
                    <a:pt x="2098168" y="0"/>
                  </a:moveTo>
                  <a:lnTo>
                    <a:pt x="46876" y="0"/>
                  </a:lnTo>
                  <a:lnTo>
                    <a:pt x="28633" y="3679"/>
                  </a:lnTo>
                  <a:lnTo>
                    <a:pt x="13732" y="13716"/>
                  </a:lnTo>
                  <a:lnTo>
                    <a:pt x="3684" y="28610"/>
                  </a:lnTo>
                  <a:lnTo>
                    <a:pt x="0" y="46862"/>
                  </a:lnTo>
                  <a:lnTo>
                    <a:pt x="0" y="234441"/>
                  </a:lnTo>
                  <a:lnTo>
                    <a:pt x="3684" y="252640"/>
                  </a:lnTo>
                  <a:lnTo>
                    <a:pt x="13732" y="267541"/>
                  </a:lnTo>
                  <a:lnTo>
                    <a:pt x="28633" y="277608"/>
                  </a:lnTo>
                  <a:lnTo>
                    <a:pt x="46876" y="281304"/>
                  </a:lnTo>
                  <a:lnTo>
                    <a:pt x="2098168" y="281304"/>
                  </a:lnTo>
                  <a:lnTo>
                    <a:pt x="2116440" y="277608"/>
                  </a:lnTo>
                  <a:lnTo>
                    <a:pt x="2131378" y="267541"/>
                  </a:lnTo>
                  <a:lnTo>
                    <a:pt x="2141459" y="252640"/>
                  </a:lnTo>
                  <a:lnTo>
                    <a:pt x="2145158" y="234441"/>
                  </a:lnTo>
                  <a:lnTo>
                    <a:pt x="2145158" y="46862"/>
                  </a:lnTo>
                  <a:lnTo>
                    <a:pt x="2141459" y="28610"/>
                  </a:lnTo>
                  <a:lnTo>
                    <a:pt x="2131378" y="13716"/>
                  </a:lnTo>
                  <a:lnTo>
                    <a:pt x="2116440" y="3679"/>
                  </a:lnTo>
                  <a:lnTo>
                    <a:pt x="2098168" y="0"/>
                  </a:lnTo>
                  <a:close/>
                </a:path>
              </a:pathLst>
            </a:custGeom>
            <a:solidFill>
              <a:srgbClr val="4471C4">
                <a:alpha val="83921"/>
              </a:srgbClr>
            </a:solidFill>
          </p:spPr>
          <p:txBody>
            <a:bodyPr wrap="square" lIns="0" tIns="0" rIns="0" bIns="0" rtlCol="0"/>
            <a:lstStyle/>
            <a:p>
              <a:endParaRPr/>
            </a:p>
          </p:txBody>
        </p:sp>
        <p:sp>
          <p:nvSpPr>
            <p:cNvPr id="5" name="object 5"/>
            <p:cNvSpPr/>
            <p:nvPr/>
          </p:nvSpPr>
          <p:spPr>
            <a:xfrm>
              <a:off x="126617" y="2920873"/>
              <a:ext cx="2145665" cy="281305"/>
            </a:xfrm>
            <a:custGeom>
              <a:avLst/>
              <a:gdLst/>
              <a:ahLst/>
              <a:cxnLst/>
              <a:rect l="l" t="t" r="r" b="b"/>
              <a:pathLst>
                <a:path w="2145665" h="281305">
                  <a:moveTo>
                    <a:pt x="0" y="46862"/>
                  </a:moveTo>
                  <a:lnTo>
                    <a:pt x="3684" y="28610"/>
                  </a:lnTo>
                  <a:lnTo>
                    <a:pt x="13732" y="13716"/>
                  </a:lnTo>
                  <a:lnTo>
                    <a:pt x="28633" y="3679"/>
                  </a:lnTo>
                  <a:lnTo>
                    <a:pt x="46876" y="0"/>
                  </a:lnTo>
                  <a:lnTo>
                    <a:pt x="2098168" y="0"/>
                  </a:lnTo>
                  <a:lnTo>
                    <a:pt x="2116440" y="3679"/>
                  </a:lnTo>
                  <a:lnTo>
                    <a:pt x="2131378" y="13716"/>
                  </a:lnTo>
                  <a:lnTo>
                    <a:pt x="2141459" y="28610"/>
                  </a:lnTo>
                  <a:lnTo>
                    <a:pt x="2145158" y="46862"/>
                  </a:lnTo>
                  <a:lnTo>
                    <a:pt x="2145158" y="234441"/>
                  </a:lnTo>
                  <a:lnTo>
                    <a:pt x="2141459" y="252640"/>
                  </a:lnTo>
                  <a:lnTo>
                    <a:pt x="2131378" y="267541"/>
                  </a:lnTo>
                  <a:lnTo>
                    <a:pt x="2116440" y="277608"/>
                  </a:lnTo>
                  <a:lnTo>
                    <a:pt x="2098168" y="281304"/>
                  </a:lnTo>
                  <a:lnTo>
                    <a:pt x="46876" y="281304"/>
                  </a:lnTo>
                  <a:lnTo>
                    <a:pt x="28633" y="277608"/>
                  </a:lnTo>
                  <a:lnTo>
                    <a:pt x="13732" y="267541"/>
                  </a:lnTo>
                  <a:lnTo>
                    <a:pt x="3684" y="252640"/>
                  </a:lnTo>
                  <a:lnTo>
                    <a:pt x="0" y="234441"/>
                  </a:lnTo>
                  <a:lnTo>
                    <a:pt x="0" y="46862"/>
                  </a:lnTo>
                  <a:close/>
                </a:path>
              </a:pathLst>
            </a:custGeom>
            <a:ln w="12700">
              <a:solidFill>
                <a:srgbClr val="172C51"/>
              </a:solidFill>
            </a:ln>
          </p:spPr>
          <p:txBody>
            <a:bodyPr wrap="square" lIns="0" tIns="0" rIns="0" bIns="0" rtlCol="0"/>
            <a:lstStyle/>
            <a:p>
              <a:endParaRPr/>
            </a:p>
          </p:txBody>
        </p:sp>
      </p:grpSp>
      <p:sp>
        <p:nvSpPr>
          <p:cNvPr id="6" name="object 6"/>
          <p:cNvSpPr/>
          <p:nvPr/>
        </p:nvSpPr>
        <p:spPr>
          <a:xfrm>
            <a:off x="3778250" y="442976"/>
            <a:ext cx="3589654" cy="0"/>
          </a:xfrm>
          <a:custGeom>
            <a:avLst/>
            <a:gdLst/>
            <a:ahLst/>
            <a:cxnLst/>
            <a:rect l="l" t="t" r="r" b="b"/>
            <a:pathLst>
              <a:path w="3589654">
                <a:moveTo>
                  <a:pt x="0" y="0"/>
                </a:moveTo>
                <a:lnTo>
                  <a:pt x="3589147" y="0"/>
                </a:lnTo>
              </a:path>
            </a:pathLst>
          </a:custGeom>
          <a:ln w="28575">
            <a:solidFill>
              <a:srgbClr val="6FAC46"/>
            </a:solidFill>
          </a:ln>
        </p:spPr>
        <p:txBody>
          <a:bodyPr wrap="square" lIns="0" tIns="0" rIns="0" bIns="0" rtlCol="0"/>
          <a:lstStyle/>
          <a:p>
            <a:endParaRPr/>
          </a:p>
        </p:txBody>
      </p:sp>
      <p:grpSp>
        <p:nvGrpSpPr>
          <p:cNvPr id="7" name="object 7"/>
          <p:cNvGrpSpPr/>
          <p:nvPr/>
        </p:nvGrpSpPr>
        <p:grpSpPr>
          <a:xfrm>
            <a:off x="3834384" y="749301"/>
            <a:ext cx="3533140" cy="2522855"/>
            <a:chOff x="3834384" y="749300"/>
            <a:chExt cx="3533140" cy="2522855"/>
          </a:xfrm>
        </p:grpSpPr>
        <p:pic>
          <p:nvPicPr>
            <p:cNvPr id="8" name="object 8"/>
            <p:cNvPicPr/>
            <p:nvPr/>
          </p:nvPicPr>
          <p:blipFill>
            <a:blip r:embed="rId3" cstate="print"/>
            <a:stretch>
              <a:fillRect/>
            </a:stretch>
          </p:blipFill>
          <p:spPr>
            <a:xfrm>
              <a:off x="3840734" y="749300"/>
              <a:ext cx="3526663" cy="2522601"/>
            </a:xfrm>
            <a:prstGeom prst="rect">
              <a:avLst/>
            </a:prstGeom>
          </p:spPr>
        </p:pic>
        <p:sp>
          <p:nvSpPr>
            <p:cNvPr id="9" name="object 9"/>
            <p:cNvSpPr/>
            <p:nvPr/>
          </p:nvSpPr>
          <p:spPr>
            <a:xfrm>
              <a:off x="3840734" y="2915412"/>
              <a:ext cx="2145665" cy="281305"/>
            </a:xfrm>
            <a:custGeom>
              <a:avLst/>
              <a:gdLst/>
              <a:ahLst/>
              <a:cxnLst/>
              <a:rect l="l" t="t" r="r" b="b"/>
              <a:pathLst>
                <a:path w="2145665" h="281305">
                  <a:moveTo>
                    <a:pt x="2098293" y="0"/>
                  </a:moveTo>
                  <a:lnTo>
                    <a:pt x="46862" y="0"/>
                  </a:lnTo>
                  <a:lnTo>
                    <a:pt x="28610" y="3679"/>
                  </a:lnTo>
                  <a:lnTo>
                    <a:pt x="13715" y="13716"/>
                  </a:lnTo>
                  <a:lnTo>
                    <a:pt x="3679" y="28610"/>
                  </a:lnTo>
                  <a:lnTo>
                    <a:pt x="0" y="46863"/>
                  </a:lnTo>
                  <a:lnTo>
                    <a:pt x="0" y="234315"/>
                  </a:lnTo>
                  <a:lnTo>
                    <a:pt x="3679" y="252567"/>
                  </a:lnTo>
                  <a:lnTo>
                    <a:pt x="13715" y="267461"/>
                  </a:lnTo>
                  <a:lnTo>
                    <a:pt x="28610" y="277498"/>
                  </a:lnTo>
                  <a:lnTo>
                    <a:pt x="46862" y="281177"/>
                  </a:lnTo>
                  <a:lnTo>
                    <a:pt x="2098293" y="281177"/>
                  </a:lnTo>
                  <a:lnTo>
                    <a:pt x="2116492" y="277498"/>
                  </a:lnTo>
                  <a:lnTo>
                    <a:pt x="2131393" y="267461"/>
                  </a:lnTo>
                  <a:lnTo>
                    <a:pt x="2141460" y="252567"/>
                  </a:lnTo>
                  <a:lnTo>
                    <a:pt x="2145156" y="234315"/>
                  </a:lnTo>
                  <a:lnTo>
                    <a:pt x="2145156" y="46863"/>
                  </a:lnTo>
                  <a:lnTo>
                    <a:pt x="2141460" y="28610"/>
                  </a:lnTo>
                  <a:lnTo>
                    <a:pt x="2131393" y="13716"/>
                  </a:lnTo>
                  <a:lnTo>
                    <a:pt x="2116492" y="3679"/>
                  </a:lnTo>
                  <a:lnTo>
                    <a:pt x="2098293" y="0"/>
                  </a:lnTo>
                  <a:close/>
                </a:path>
              </a:pathLst>
            </a:custGeom>
            <a:solidFill>
              <a:srgbClr val="4471C4">
                <a:alpha val="83921"/>
              </a:srgbClr>
            </a:solidFill>
          </p:spPr>
          <p:txBody>
            <a:bodyPr wrap="square" lIns="0" tIns="0" rIns="0" bIns="0" rtlCol="0"/>
            <a:lstStyle/>
            <a:p>
              <a:endParaRPr/>
            </a:p>
          </p:txBody>
        </p:sp>
        <p:sp>
          <p:nvSpPr>
            <p:cNvPr id="10" name="object 10"/>
            <p:cNvSpPr/>
            <p:nvPr/>
          </p:nvSpPr>
          <p:spPr>
            <a:xfrm>
              <a:off x="3840734" y="2915412"/>
              <a:ext cx="2145665" cy="281305"/>
            </a:xfrm>
            <a:custGeom>
              <a:avLst/>
              <a:gdLst/>
              <a:ahLst/>
              <a:cxnLst/>
              <a:rect l="l" t="t" r="r" b="b"/>
              <a:pathLst>
                <a:path w="2145665" h="281305">
                  <a:moveTo>
                    <a:pt x="0" y="46863"/>
                  </a:moveTo>
                  <a:lnTo>
                    <a:pt x="3679" y="28610"/>
                  </a:lnTo>
                  <a:lnTo>
                    <a:pt x="13715" y="13716"/>
                  </a:lnTo>
                  <a:lnTo>
                    <a:pt x="28610" y="3679"/>
                  </a:lnTo>
                  <a:lnTo>
                    <a:pt x="46862" y="0"/>
                  </a:lnTo>
                  <a:lnTo>
                    <a:pt x="2098293" y="0"/>
                  </a:lnTo>
                  <a:lnTo>
                    <a:pt x="2116492" y="3679"/>
                  </a:lnTo>
                  <a:lnTo>
                    <a:pt x="2131393" y="13716"/>
                  </a:lnTo>
                  <a:lnTo>
                    <a:pt x="2141460" y="28610"/>
                  </a:lnTo>
                  <a:lnTo>
                    <a:pt x="2145156" y="46863"/>
                  </a:lnTo>
                  <a:lnTo>
                    <a:pt x="2145156" y="234315"/>
                  </a:lnTo>
                  <a:lnTo>
                    <a:pt x="2141460" y="252567"/>
                  </a:lnTo>
                  <a:lnTo>
                    <a:pt x="2131393" y="267461"/>
                  </a:lnTo>
                  <a:lnTo>
                    <a:pt x="2116492" y="277498"/>
                  </a:lnTo>
                  <a:lnTo>
                    <a:pt x="2098293" y="281177"/>
                  </a:lnTo>
                  <a:lnTo>
                    <a:pt x="46862" y="281177"/>
                  </a:lnTo>
                  <a:lnTo>
                    <a:pt x="28610" y="277498"/>
                  </a:lnTo>
                  <a:lnTo>
                    <a:pt x="13715" y="267461"/>
                  </a:lnTo>
                  <a:lnTo>
                    <a:pt x="3679" y="252567"/>
                  </a:lnTo>
                  <a:lnTo>
                    <a:pt x="0" y="234315"/>
                  </a:lnTo>
                  <a:lnTo>
                    <a:pt x="0" y="46863"/>
                  </a:lnTo>
                  <a:close/>
                </a:path>
              </a:pathLst>
            </a:custGeom>
            <a:ln w="12700">
              <a:solidFill>
                <a:srgbClr val="172C51"/>
              </a:solidFill>
            </a:ln>
          </p:spPr>
          <p:txBody>
            <a:bodyPr wrap="square" lIns="0" tIns="0" rIns="0" bIns="0" rtlCol="0"/>
            <a:lstStyle/>
            <a:p>
              <a:endParaRPr/>
            </a:p>
          </p:txBody>
        </p:sp>
      </p:grpSp>
      <p:sp>
        <p:nvSpPr>
          <p:cNvPr id="11" name="object 11"/>
          <p:cNvSpPr/>
          <p:nvPr/>
        </p:nvSpPr>
        <p:spPr>
          <a:xfrm>
            <a:off x="2043176" y="126111"/>
            <a:ext cx="0" cy="523241"/>
          </a:xfrm>
          <a:custGeom>
            <a:avLst/>
            <a:gdLst/>
            <a:ahLst/>
            <a:cxnLst/>
            <a:rect l="l" t="t" r="r" b="b"/>
            <a:pathLst>
              <a:path h="523240">
                <a:moveTo>
                  <a:pt x="0" y="0"/>
                </a:moveTo>
                <a:lnTo>
                  <a:pt x="0" y="523240"/>
                </a:lnTo>
              </a:path>
            </a:pathLst>
          </a:custGeom>
          <a:ln w="6350">
            <a:solidFill>
              <a:srgbClr val="6FAC46"/>
            </a:solidFill>
          </a:ln>
        </p:spPr>
        <p:txBody>
          <a:bodyPr wrap="square" lIns="0" tIns="0" rIns="0" bIns="0" rtlCol="0"/>
          <a:lstStyle/>
          <a:p>
            <a:endParaRPr/>
          </a:p>
        </p:txBody>
      </p:sp>
      <p:grpSp>
        <p:nvGrpSpPr>
          <p:cNvPr id="12" name="object 12"/>
          <p:cNvGrpSpPr/>
          <p:nvPr/>
        </p:nvGrpSpPr>
        <p:grpSpPr>
          <a:xfrm>
            <a:off x="120267" y="5278120"/>
            <a:ext cx="2157730" cy="294006"/>
            <a:chOff x="120266" y="5278120"/>
            <a:chExt cx="2157730" cy="294005"/>
          </a:xfrm>
        </p:grpSpPr>
        <p:sp>
          <p:nvSpPr>
            <p:cNvPr id="13" name="object 13"/>
            <p:cNvSpPr/>
            <p:nvPr/>
          </p:nvSpPr>
          <p:spPr>
            <a:xfrm>
              <a:off x="126616" y="5284470"/>
              <a:ext cx="2145030" cy="281305"/>
            </a:xfrm>
            <a:custGeom>
              <a:avLst/>
              <a:gdLst/>
              <a:ahLst/>
              <a:cxnLst/>
              <a:rect l="l" t="t" r="r" b="b"/>
              <a:pathLst>
                <a:path w="2145030" h="281304">
                  <a:moveTo>
                    <a:pt x="2098169" y="0"/>
                  </a:moveTo>
                  <a:lnTo>
                    <a:pt x="46878" y="0"/>
                  </a:lnTo>
                  <a:lnTo>
                    <a:pt x="28634" y="3679"/>
                  </a:lnTo>
                  <a:lnTo>
                    <a:pt x="13733" y="13715"/>
                  </a:lnTo>
                  <a:lnTo>
                    <a:pt x="3684" y="28610"/>
                  </a:lnTo>
                  <a:lnTo>
                    <a:pt x="0" y="46862"/>
                  </a:lnTo>
                  <a:lnTo>
                    <a:pt x="0" y="234442"/>
                  </a:lnTo>
                  <a:lnTo>
                    <a:pt x="3684" y="252694"/>
                  </a:lnTo>
                  <a:lnTo>
                    <a:pt x="13733" y="267588"/>
                  </a:lnTo>
                  <a:lnTo>
                    <a:pt x="28634" y="277625"/>
                  </a:lnTo>
                  <a:lnTo>
                    <a:pt x="46878" y="281305"/>
                  </a:lnTo>
                  <a:lnTo>
                    <a:pt x="2098169" y="281305"/>
                  </a:lnTo>
                  <a:lnTo>
                    <a:pt x="2116421" y="277625"/>
                  </a:lnTo>
                  <a:lnTo>
                    <a:pt x="2131316" y="267589"/>
                  </a:lnTo>
                  <a:lnTo>
                    <a:pt x="2141353" y="252694"/>
                  </a:lnTo>
                  <a:lnTo>
                    <a:pt x="2145032" y="234442"/>
                  </a:lnTo>
                  <a:lnTo>
                    <a:pt x="2145032" y="46862"/>
                  </a:lnTo>
                  <a:lnTo>
                    <a:pt x="2141353" y="28610"/>
                  </a:lnTo>
                  <a:lnTo>
                    <a:pt x="2131316" y="13716"/>
                  </a:lnTo>
                  <a:lnTo>
                    <a:pt x="2116421" y="3679"/>
                  </a:lnTo>
                  <a:lnTo>
                    <a:pt x="2098169" y="0"/>
                  </a:lnTo>
                  <a:close/>
                </a:path>
              </a:pathLst>
            </a:custGeom>
            <a:solidFill>
              <a:srgbClr val="4471C4">
                <a:alpha val="83921"/>
              </a:srgbClr>
            </a:solidFill>
          </p:spPr>
          <p:txBody>
            <a:bodyPr wrap="square" lIns="0" tIns="0" rIns="0" bIns="0" rtlCol="0"/>
            <a:lstStyle/>
            <a:p>
              <a:endParaRPr/>
            </a:p>
          </p:txBody>
        </p:sp>
        <p:sp>
          <p:nvSpPr>
            <p:cNvPr id="14" name="object 14"/>
            <p:cNvSpPr/>
            <p:nvPr/>
          </p:nvSpPr>
          <p:spPr>
            <a:xfrm>
              <a:off x="126616" y="5284470"/>
              <a:ext cx="2145030" cy="281305"/>
            </a:xfrm>
            <a:custGeom>
              <a:avLst/>
              <a:gdLst/>
              <a:ahLst/>
              <a:cxnLst/>
              <a:rect l="l" t="t" r="r" b="b"/>
              <a:pathLst>
                <a:path w="2145030" h="281304">
                  <a:moveTo>
                    <a:pt x="0" y="46862"/>
                  </a:moveTo>
                  <a:lnTo>
                    <a:pt x="3684" y="28610"/>
                  </a:lnTo>
                  <a:lnTo>
                    <a:pt x="13733" y="13715"/>
                  </a:lnTo>
                  <a:lnTo>
                    <a:pt x="28634" y="3679"/>
                  </a:lnTo>
                  <a:lnTo>
                    <a:pt x="46878" y="0"/>
                  </a:lnTo>
                  <a:lnTo>
                    <a:pt x="2098169" y="0"/>
                  </a:lnTo>
                  <a:lnTo>
                    <a:pt x="2116421" y="3679"/>
                  </a:lnTo>
                  <a:lnTo>
                    <a:pt x="2131316" y="13716"/>
                  </a:lnTo>
                  <a:lnTo>
                    <a:pt x="2141353" y="28610"/>
                  </a:lnTo>
                  <a:lnTo>
                    <a:pt x="2145032" y="46862"/>
                  </a:lnTo>
                  <a:lnTo>
                    <a:pt x="2145032" y="234442"/>
                  </a:lnTo>
                  <a:lnTo>
                    <a:pt x="2141353" y="252694"/>
                  </a:lnTo>
                  <a:lnTo>
                    <a:pt x="2131316" y="267589"/>
                  </a:lnTo>
                  <a:lnTo>
                    <a:pt x="2116421" y="277625"/>
                  </a:lnTo>
                  <a:lnTo>
                    <a:pt x="2098169" y="281305"/>
                  </a:lnTo>
                  <a:lnTo>
                    <a:pt x="46878" y="281305"/>
                  </a:lnTo>
                  <a:lnTo>
                    <a:pt x="28634" y="277625"/>
                  </a:lnTo>
                  <a:lnTo>
                    <a:pt x="13733" y="267588"/>
                  </a:lnTo>
                  <a:lnTo>
                    <a:pt x="3684" y="252694"/>
                  </a:lnTo>
                  <a:lnTo>
                    <a:pt x="0" y="234442"/>
                  </a:lnTo>
                  <a:lnTo>
                    <a:pt x="0" y="46862"/>
                  </a:lnTo>
                  <a:close/>
                </a:path>
              </a:pathLst>
            </a:custGeom>
            <a:ln w="12700">
              <a:solidFill>
                <a:srgbClr val="172C51"/>
              </a:solidFill>
            </a:ln>
          </p:spPr>
          <p:txBody>
            <a:bodyPr wrap="square" lIns="0" tIns="0" rIns="0" bIns="0" rtlCol="0"/>
            <a:lstStyle/>
            <a:p>
              <a:endParaRPr/>
            </a:p>
          </p:txBody>
        </p:sp>
      </p:grpSp>
      <p:grpSp>
        <p:nvGrpSpPr>
          <p:cNvPr id="15" name="object 15"/>
          <p:cNvGrpSpPr/>
          <p:nvPr/>
        </p:nvGrpSpPr>
        <p:grpSpPr>
          <a:xfrm>
            <a:off x="3834384" y="3387979"/>
            <a:ext cx="3533140" cy="2196465"/>
            <a:chOff x="3834384" y="3387979"/>
            <a:chExt cx="3533140" cy="2196465"/>
          </a:xfrm>
        </p:grpSpPr>
        <p:pic>
          <p:nvPicPr>
            <p:cNvPr id="16" name="object 16"/>
            <p:cNvPicPr/>
            <p:nvPr/>
          </p:nvPicPr>
          <p:blipFill>
            <a:blip r:embed="rId4" cstate="print"/>
            <a:stretch>
              <a:fillRect/>
            </a:stretch>
          </p:blipFill>
          <p:spPr>
            <a:xfrm>
              <a:off x="3840734" y="3387979"/>
              <a:ext cx="3526663" cy="2196211"/>
            </a:xfrm>
            <a:prstGeom prst="rect">
              <a:avLst/>
            </a:prstGeom>
          </p:spPr>
        </p:pic>
        <p:sp>
          <p:nvSpPr>
            <p:cNvPr id="17" name="object 17"/>
            <p:cNvSpPr/>
            <p:nvPr/>
          </p:nvSpPr>
          <p:spPr>
            <a:xfrm>
              <a:off x="3840734" y="5274183"/>
              <a:ext cx="2145665" cy="281305"/>
            </a:xfrm>
            <a:custGeom>
              <a:avLst/>
              <a:gdLst/>
              <a:ahLst/>
              <a:cxnLst/>
              <a:rect l="l" t="t" r="r" b="b"/>
              <a:pathLst>
                <a:path w="2145665" h="281304">
                  <a:moveTo>
                    <a:pt x="2098293" y="0"/>
                  </a:moveTo>
                  <a:lnTo>
                    <a:pt x="46862" y="0"/>
                  </a:lnTo>
                  <a:lnTo>
                    <a:pt x="28610" y="3679"/>
                  </a:lnTo>
                  <a:lnTo>
                    <a:pt x="13715" y="13715"/>
                  </a:lnTo>
                  <a:lnTo>
                    <a:pt x="3679" y="28610"/>
                  </a:lnTo>
                  <a:lnTo>
                    <a:pt x="0" y="46862"/>
                  </a:lnTo>
                  <a:lnTo>
                    <a:pt x="0" y="234442"/>
                  </a:lnTo>
                  <a:lnTo>
                    <a:pt x="3679" y="252694"/>
                  </a:lnTo>
                  <a:lnTo>
                    <a:pt x="13715" y="267588"/>
                  </a:lnTo>
                  <a:lnTo>
                    <a:pt x="28610" y="277625"/>
                  </a:lnTo>
                  <a:lnTo>
                    <a:pt x="46862" y="281305"/>
                  </a:lnTo>
                  <a:lnTo>
                    <a:pt x="2098293" y="281305"/>
                  </a:lnTo>
                  <a:lnTo>
                    <a:pt x="2116492" y="277625"/>
                  </a:lnTo>
                  <a:lnTo>
                    <a:pt x="2131393" y="267589"/>
                  </a:lnTo>
                  <a:lnTo>
                    <a:pt x="2141460" y="252694"/>
                  </a:lnTo>
                  <a:lnTo>
                    <a:pt x="2145156" y="234442"/>
                  </a:lnTo>
                  <a:lnTo>
                    <a:pt x="2145156" y="46862"/>
                  </a:lnTo>
                  <a:lnTo>
                    <a:pt x="2141460" y="28610"/>
                  </a:lnTo>
                  <a:lnTo>
                    <a:pt x="2131393" y="13716"/>
                  </a:lnTo>
                  <a:lnTo>
                    <a:pt x="2116492" y="3679"/>
                  </a:lnTo>
                  <a:lnTo>
                    <a:pt x="2098293" y="0"/>
                  </a:lnTo>
                  <a:close/>
                </a:path>
              </a:pathLst>
            </a:custGeom>
            <a:solidFill>
              <a:srgbClr val="4471C4">
                <a:alpha val="83921"/>
              </a:srgbClr>
            </a:solidFill>
          </p:spPr>
          <p:txBody>
            <a:bodyPr wrap="square" lIns="0" tIns="0" rIns="0" bIns="0" rtlCol="0"/>
            <a:lstStyle/>
            <a:p>
              <a:endParaRPr/>
            </a:p>
          </p:txBody>
        </p:sp>
        <p:sp>
          <p:nvSpPr>
            <p:cNvPr id="18" name="object 18"/>
            <p:cNvSpPr/>
            <p:nvPr/>
          </p:nvSpPr>
          <p:spPr>
            <a:xfrm>
              <a:off x="3840734" y="5274183"/>
              <a:ext cx="2145665" cy="281305"/>
            </a:xfrm>
            <a:custGeom>
              <a:avLst/>
              <a:gdLst/>
              <a:ahLst/>
              <a:cxnLst/>
              <a:rect l="l" t="t" r="r" b="b"/>
              <a:pathLst>
                <a:path w="2145665" h="281304">
                  <a:moveTo>
                    <a:pt x="0" y="46862"/>
                  </a:moveTo>
                  <a:lnTo>
                    <a:pt x="3679" y="28610"/>
                  </a:lnTo>
                  <a:lnTo>
                    <a:pt x="13715" y="13715"/>
                  </a:lnTo>
                  <a:lnTo>
                    <a:pt x="28610" y="3679"/>
                  </a:lnTo>
                  <a:lnTo>
                    <a:pt x="46862" y="0"/>
                  </a:lnTo>
                  <a:lnTo>
                    <a:pt x="2098293" y="0"/>
                  </a:lnTo>
                  <a:lnTo>
                    <a:pt x="2116492" y="3679"/>
                  </a:lnTo>
                  <a:lnTo>
                    <a:pt x="2131393" y="13716"/>
                  </a:lnTo>
                  <a:lnTo>
                    <a:pt x="2141460" y="28610"/>
                  </a:lnTo>
                  <a:lnTo>
                    <a:pt x="2145156" y="46862"/>
                  </a:lnTo>
                  <a:lnTo>
                    <a:pt x="2145156" y="234442"/>
                  </a:lnTo>
                  <a:lnTo>
                    <a:pt x="2141460" y="252694"/>
                  </a:lnTo>
                  <a:lnTo>
                    <a:pt x="2131393" y="267589"/>
                  </a:lnTo>
                  <a:lnTo>
                    <a:pt x="2116492" y="277625"/>
                  </a:lnTo>
                  <a:lnTo>
                    <a:pt x="2098293" y="281305"/>
                  </a:lnTo>
                  <a:lnTo>
                    <a:pt x="46862" y="281305"/>
                  </a:lnTo>
                  <a:lnTo>
                    <a:pt x="28610" y="277625"/>
                  </a:lnTo>
                  <a:lnTo>
                    <a:pt x="13715" y="267588"/>
                  </a:lnTo>
                  <a:lnTo>
                    <a:pt x="3679" y="252694"/>
                  </a:lnTo>
                  <a:lnTo>
                    <a:pt x="0" y="234442"/>
                  </a:lnTo>
                  <a:lnTo>
                    <a:pt x="0" y="46862"/>
                  </a:lnTo>
                  <a:close/>
                </a:path>
              </a:pathLst>
            </a:custGeom>
            <a:ln w="12700">
              <a:solidFill>
                <a:srgbClr val="172C51"/>
              </a:solidFill>
            </a:ln>
          </p:spPr>
          <p:txBody>
            <a:bodyPr wrap="square" lIns="0" tIns="0" rIns="0" bIns="0" rtlCol="0"/>
            <a:lstStyle/>
            <a:p>
              <a:endParaRPr/>
            </a:p>
          </p:txBody>
        </p:sp>
      </p:grpSp>
      <p:grpSp>
        <p:nvGrpSpPr>
          <p:cNvPr id="19" name="object 19"/>
          <p:cNvGrpSpPr/>
          <p:nvPr/>
        </p:nvGrpSpPr>
        <p:grpSpPr>
          <a:xfrm>
            <a:off x="120267" y="7721092"/>
            <a:ext cx="2157730" cy="294006"/>
            <a:chOff x="120266" y="7721092"/>
            <a:chExt cx="2157730" cy="294005"/>
          </a:xfrm>
        </p:grpSpPr>
        <p:sp>
          <p:nvSpPr>
            <p:cNvPr id="20" name="object 20"/>
            <p:cNvSpPr/>
            <p:nvPr/>
          </p:nvSpPr>
          <p:spPr>
            <a:xfrm>
              <a:off x="126616" y="7727442"/>
              <a:ext cx="2145030" cy="281305"/>
            </a:xfrm>
            <a:custGeom>
              <a:avLst/>
              <a:gdLst/>
              <a:ahLst/>
              <a:cxnLst/>
              <a:rect l="l" t="t" r="r" b="b"/>
              <a:pathLst>
                <a:path w="2145030" h="281304">
                  <a:moveTo>
                    <a:pt x="2098169" y="0"/>
                  </a:moveTo>
                  <a:lnTo>
                    <a:pt x="46878" y="0"/>
                  </a:lnTo>
                  <a:lnTo>
                    <a:pt x="28634" y="3696"/>
                  </a:lnTo>
                  <a:lnTo>
                    <a:pt x="13733" y="13763"/>
                  </a:lnTo>
                  <a:lnTo>
                    <a:pt x="3684" y="28664"/>
                  </a:lnTo>
                  <a:lnTo>
                    <a:pt x="0" y="46862"/>
                  </a:lnTo>
                  <a:lnTo>
                    <a:pt x="0" y="234441"/>
                  </a:lnTo>
                  <a:lnTo>
                    <a:pt x="3684" y="252694"/>
                  </a:lnTo>
                  <a:lnTo>
                    <a:pt x="13733" y="267588"/>
                  </a:lnTo>
                  <a:lnTo>
                    <a:pt x="28634" y="277625"/>
                  </a:lnTo>
                  <a:lnTo>
                    <a:pt x="46878" y="281304"/>
                  </a:lnTo>
                  <a:lnTo>
                    <a:pt x="2098169" y="281304"/>
                  </a:lnTo>
                  <a:lnTo>
                    <a:pt x="2116421" y="277625"/>
                  </a:lnTo>
                  <a:lnTo>
                    <a:pt x="2131316" y="267588"/>
                  </a:lnTo>
                  <a:lnTo>
                    <a:pt x="2141353" y="252694"/>
                  </a:lnTo>
                  <a:lnTo>
                    <a:pt x="2145032" y="234441"/>
                  </a:lnTo>
                  <a:lnTo>
                    <a:pt x="2145032" y="46862"/>
                  </a:lnTo>
                  <a:lnTo>
                    <a:pt x="2141353" y="28664"/>
                  </a:lnTo>
                  <a:lnTo>
                    <a:pt x="2131316" y="13763"/>
                  </a:lnTo>
                  <a:lnTo>
                    <a:pt x="2116421" y="3696"/>
                  </a:lnTo>
                  <a:lnTo>
                    <a:pt x="2098169" y="0"/>
                  </a:lnTo>
                  <a:close/>
                </a:path>
              </a:pathLst>
            </a:custGeom>
            <a:solidFill>
              <a:srgbClr val="4471C4">
                <a:alpha val="83921"/>
              </a:srgbClr>
            </a:solidFill>
          </p:spPr>
          <p:txBody>
            <a:bodyPr wrap="square" lIns="0" tIns="0" rIns="0" bIns="0" rtlCol="0"/>
            <a:lstStyle/>
            <a:p>
              <a:endParaRPr/>
            </a:p>
          </p:txBody>
        </p:sp>
        <p:sp>
          <p:nvSpPr>
            <p:cNvPr id="21" name="object 21"/>
            <p:cNvSpPr/>
            <p:nvPr/>
          </p:nvSpPr>
          <p:spPr>
            <a:xfrm>
              <a:off x="126616" y="7727442"/>
              <a:ext cx="2145030" cy="281305"/>
            </a:xfrm>
            <a:custGeom>
              <a:avLst/>
              <a:gdLst/>
              <a:ahLst/>
              <a:cxnLst/>
              <a:rect l="l" t="t" r="r" b="b"/>
              <a:pathLst>
                <a:path w="2145030" h="281304">
                  <a:moveTo>
                    <a:pt x="0" y="46862"/>
                  </a:moveTo>
                  <a:lnTo>
                    <a:pt x="3684" y="28664"/>
                  </a:lnTo>
                  <a:lnTo>
                    <a:pt x="13733" y="13763"/>
                  </a:lnTo>
                  <a:lnTo>
                    <a:pt x="28634" y="3696"/>
                  </a:lnTo>
                  <a:lnTo>
                    <a:pt x="46878" y="0"/>
                  </a:lnTo>
                  <a:lnTo>
                    <a:pt x="2098169" y="0"/>
                  </a:lnTo>
                  <a:lnTo>
                    <a:pt x="2116421" y="3696"/>
                  </a:lnTo>
                  <a:lnTo>
                    <a:pt x="2131316" y="13763"/>
                  </a:lnTo>
                  <a:lnTo>
                    <a:pt x="2141353" y="28664"/>
                  </a:lnTo>
                  <a:lnTo>
                    <a:pt x="2145032" y="46862"/>
                  </a:lnTo>
                  <a:lnTo>
                    <a:pt x="2145032" y="234441"/>
                  </a:lnTo>
                  <a:lnTo>
                    <a:pt x="2141353" y="252694"/>
                  </a:lnTo>
                  <a:lnTo>
                    <a:pt x="2131316" y="267588"/>
                  </a:lnTo>
                  <a:lnTo>
                    <a:pt x="2116421" y="277625"/>
                  </a:lnTo>
                  <a:lnTo>
                    <a:pt x="2098169" y="281304"/>
                  </a:lnTo>
                  <a:lnTo>
                    <a:pt x="46878" y="281304"/>
                  </a:lnTo>
                  <a:lnTo>
                    <a:pt x="28634" y="277625"/>
                  </a:lnTo>
                  <a:lnTo>
                    <a:pt x="13733" y="267588"/>
                  </a:lnTo>
                  <a:lnTo>
                    <a:pt x="3684" y="252694"/>
                  </a:lnTo>
                  <a:lnTo>
                    <a:pt x="0" y="234441"/>
                  </a:lnTo>
                  <a:lnTo>
                    <a:pt x="0" y="46862"/>
                  </a:lnTo>
                  <a:close/>
                </a:path>
              </a:pathLst>
            </a:custGeom>
            <a:ln w="12700">
              <a:solidFill>
                <a:srgbClr val="172C51"/>
              </a:solidFill>
            </a:ln>
          </p:spPr>
          <p:txBody>
            <a:bodyPr wrap="square" lIns="0" tIns="0" rIns="0" bIns="0" rtlCol="0"/>
            <a:lstStyle/>
            <a:p>
              <a:endParaRPr/>
            </a:p>
          </p:txBody>
        </p:sp>
      </p:grpSp>
      <p:sp>
        <p:nvSpPr>
          <p:cNvPr id="22" name="object 22"/>
          <p:cNvSpPr txBox="1"/>
          <p:nvPr/>
        </p:nvSpPr>
        <p:spPr>
          <a:xfrm>
            <a:off x="134809" y="5279517"/>
            <a:ext cx="2129155" cy="258404"/>
          </a:xfrm>
          <a:prstGeom prst="rect">
            <a:avLst/>
          </a:prstGeom>
        </p:spPr>
        <p:txBody>
          <a:bodyPr vert="horz" wrap="square" lIns="0" tIns="12065" rIns="0" bIns="0" rtlCol="0">
            <a:spAutoFit/>
          </a:bodyPr>
          <a:lstStyle/>
          <a:p>
            <a:pPr marL="83185">
              <a:lnSpc>
                <a:spcPct val="100000"/>
              </a:lnSpc>
              <a:spcBef>
                <a:spcPts val="95"/>
              </a:spcBef>
            </a:pPr>
            <a:r>
              <a:rPr sz="1600" spc="-10" dirty="0">
                <a:latin typeface="Tahoma"/>
                <a:cs typeface="Tahoma"/>
              </a:rPr>
              <a:t>PARTITION</a:t>
            </a:r>
            <a:endParaRPr sz="1600">
              <a:latin typeface="Tahoma"/>
              <a:cs typeface="Tahoma"/>
            </a:endParaRPr>
          </a:p>
        </p:txBody>
      </p:sp>
      <p:grpSp>
        <p:nvGrpSpPr>
          <p:cNvPr id="23" name="object 23"/>
          <p:cNvGrpSpPr/>
          <p:nvPr/>
        </p:nvGrpSpPr>
        <p:grpSpPr>
          <a:xfrm>
            <a:off x="120267" y="10205455"/>
            <a:ext cx="2157730" cy="294006"/>
            <a:chOff x="120266" y="10205453"/>
            <a:chExt cx="2157730" cy="294005"/>
          </a:xfrm>
        </p:grpSpPr>
        <p:sp>
          <p:nvSpPr>
            <p:cNvPr id="24" name="object 24"/>
            <p:cNvSpPr/>
            <p:nvPr/>
          </p:nvSpPr>
          <p:spPr>
            <a:xfrm>
              <a:off x="126616" y="10211803"/>
              <a:ext cx="2145030" cy="281305"/>
            </a:xfrm>
            <a:custGeom>
              <a:avLst/>
              <a:gdLst/>
              <a:ahLst/>
              <a:cxnLst/>
              <a:rect l="l" t="t" r="r" b="b"/>
              <a:pathLst>
                <a:path w="2145030" h="281304">
                  <a:moveTo>
                    <a:pt x="2098169" y="0"/>
                  </a:moveTo>
                  <a:lnTo>
                    <a:pt x="46878" y="0"/>
                  </a:lnTo>
                  <a:lnTo>
                    <a:pt x="28634" y="3684"/>
                  </a:lnTo>
                  <a:lnTo>
                    <a:pt x="13733" y="13733"/>
                  </a:lnTo>
                  <a:lnTo>
                    <a:pt x="3684" y="28637"/>
                  </a:lnTo>
                  <a:lnTo>
                    <a:pt x="0" y="46888"/>
                  </a:lnTo>
                  <a:lnTo>
                    <a:pt x="0" y="234403"/>
                  </a:lnTo>
                  <a:lnTo>
                    <a:pt x="3684" y="252652"/>
                  </a:lnTo>
                  <a:lnTo>
                    <a:pt x="13733" y="267552"/>
                  </a:lnTo>
                  <a:lnTo>
                    <a:pt x="28634" y="277596"/>
                  </a:lnTo>
                  <a:lnTo>
                    <a:pt x="46878" y="281279"/>
                  </a:lnTo>
                  <a:lnTo>
                    <a:pt x="2098169" y="281279"/>
                  </a:lnTo>
                  <a:lnTo>
                    <a:pt x="2116421" y="277596"/>
                  </a:lnTo>
                  <a:lnTo>
                    <a:pt x="2131316" y="267552"/>
                  </a:lnTo>
                  <a:lnTo>
                    <a:pt x="2141353" y="252652"/>
                  </a:lnTo>
                  <a:lnTo>
                    <a:pt x="2145032" y="234403"/>
                  </a:lnTo>
                  <a:lnTo>
                    <a:pt x="2145032" y="46888"/>
                  </a:lnTo>
                  <a:lnTo>
                    <a:pt x="2141353" y="28637"/>
                  </a:lnTo>
                  <a:lnTo>
                    <a:pt x="2131316" y="13733"/>
                  </a:lnTo>
                  <a:lnTo>
                    <a:pt x="2116421" y="3684"/>
                  </a:lnTo>
                  <a:lnTo>
                    <a:pt x="2098169" y="0"/>
                  </a:lnTo>
                  <a:close/>
                </a:path>
              </a:pathLst>
            </a:custGeom>
            <a:solidFill>
              <a:srgbClr val="4471C4">
                <a:alpha val="83921"/>
              </a:srgbClr>
            </a:solidFill>
          </p:spPr>
          <p:txBody>
            <a:bodyPr wrap="square" lIns="0" tIns="0" rIns="0" bIns="0" rtlCol="0"/>
            <a:lstStyle/>
            <a:p>
              <a:endParaRPr/>
            </a:p>
          </p:txBody>
        </p:sp>
        <p:sp>
          <p:nvSpPr>
            <p:cNvPr id="25" name="object 25"/>
            <p:cNvSpPr/>
            <p:nvPr/>
          </p:nvSpPr>
          <p:spPr>
            <a:xfrm>
              <a:off x="126616" y="10211803"/>
              <a:ext cx="2145030" cy="281305"/>
            </a:xfrm>
            <a:custGeom>
              <a:avLst/>
              <a:gdLst/>
              <a:ahLst/>
              <a:cxnLst/>
              <a:rect l="l" t="t" r="r" b="b"/>
              <a:pathLst>
                <a:path w="2145030" h="281304">
                  <a:moveTo>
                    <a:pt x="0" y="46888"/>
                  </a:moveTo>
                  <a:lnTo>
                    <a:pt x="3684" y="28637"/>
                  </a:lnTo>
                  <a:lnTo>
                    <a:pt x="13733" y="13733"/>
                  </a:lnTo>
                  <a:lnTo>
                    <a:pt x="28634" y="3684"/>
                  </a:lnTo>
                  <a:lnTo>
                    <a:pt x="46878" y="0"/>
                  </a:lnTo>
                  <a:lnTo>
                    <a:pt x="2098169" y="0"/>
                  </a:lnTo>
                  <a:lnTo>
                    <a:pt x="2116421" y="3684"/>
                  </a:lnTo>
                  <a:lnTo>
                    <a:pt x="2131316" y="13733"/>
                  </a:lnTo>
                  <a:lnTo>
                    <a:pt x="2141353" y="28637"/>
                  </a:lnTo>
                  <a:lnTo>
                    <a:pt x="2145032" y="46888"/>
                  </a:lnTo>
                  <a:lnTo>
                    <a:pt x="2145032" y="234403"/>
                  </a:lnTo>
                  <a:lnTo>
                    <a:pt x="2141353" y="252652"/>
                  </a:lnTo>
                  <a:lnTo>
                    <a:pt x="2131316" y="267552"/>
                  </a:lnTo>
                  <a:lnTo>
                    <a:pt x="2116421" y="277596"/>
                  </a:lnTo>
                  <a:lnTo>
                    <a:pt x="2098169" y="281279"/>
                  </a:lnTo>
                  <a:lnTo>
                    <a:pt x="46878" y="281279"/>
                  </a:lnTo>
                  <a:lnTo>
                    <a:pt x="28634" y="277596"/>
                  </a:lnTo>
                  <a:lnTo>
                    <a:pt x="13733" y="267552"/>
                  </a:lnTo>
                  <a:lnTo>
                    <a:pt x="3684" y="252652"/>
                  </a:lnTo>
                  <a:lnTo>
                    <a:pt x="0" y="234403"/>
                  </a:lnTo>
                  <a:lnTo>
                    <a:pt x="0" y="46888"/>
                  </a:lnTo>
                  <a:close/>
                </a:path>
              </a:pathLst>
            </a:custGeom>
            <a:ln w="12700">
              <a:solidFill>
                <a:srgbClr val="172C51"/>
              </a:solidFill>
            </a:ln>
          </p:spPr>
          <p:txBody>
            <a:bodyPr wrap="square" lIns="0" tIns="0" rIns="0" bIns="0" rtlCol="0"/>
            <a:lstStyle/>
            <a:p>
              <a:endParaRPr/>
            </a:p>
          </p:txBody>
        </p:sp>
      </p:grpSp>
      <p:sp>
        <p:nvSpPr>
          <p:cNvPr id="26" name="object 26"/>
          <p:cNvSpPr txBox="1"/>
          <p:nvPr/>
        </p:nvSpPr>
        <p:spPr>
          <a:xfrm>
            <a:off x="3848923" y="2920364"/>
            <a:ext cx="2129155" cy="258404"/>
          </a:xfrm>
          <a:prstGeom prst="rect">
            <a:avLst/>
          </a:prstGeom>
        </p:spPr>
        <p:txBody>
          <a:bodyPr vert="horz" wrap="square" lIns="0" tIns="12065" rIns="0" bIns="0" rtlCol="0">
            <a:spAutoFit/>
          </a:bodyPr>
          <a:lstStyle/>
          <a:p>
            <a:pPr marL="43815">
              <a:lnSpc>
                <a:spcPct val="100000"/>
              </a:lnSpc>
              <a:spcBef>
                <a:spcPts val="95"/>
              </a:spcBef>
            </a:pPr>
            <a:r>
              <a:rPr sz="1600" dirty="0">
                <a:latin typeface="Tahoma"/>
                <a:cs typeface="Tahoma"/>
              </a:rPr>
              <a:t>BALCONY</a:t>
            </a:r>
            <a:r>
              <a:rPr sz="1600" spc="-90" dirty="0">
                <a:latin typeface="Tahoma"/>
                <a:cs typeface="Tahoma"/>
              </a:rPr>
              <a:t> </a:t>
            </a:r>
            <a:r>
              <a:rPr sz="1600" spc="-10" dirty="0">
                <a:latin typeface="Tahoma"/>
                <a:cs typeface="Tahoma"/>
              </a:rPr>
              <a:t>DROPS</a:t>
            </a:r>
            <a:endParaRPr sz="1600">
              <a:latin typeface="Tahoma"/>
              <a:cs typeface="Tahoma"/>
            </a:endParaRPr>
          </a:p>
        </p:txBody>
      </p:sp>
      <p:sp>
        <p:nvSpPr>
          <p:cNvPr id="31" name="object 31"/>
          <p:cNvSpPr txBox="1"/>
          <p:nvPr/>
        </p:nvSpPr>
        <p:spPr>
          <a:xfrm>
            <a:off x="167741" y="10215070"/>
            <a:ext cx="850900" cy="258404"/>
          </a:xfrm>
          <a:prstGeom prst="rect">
            <a:avLst/>
          </a:prstGeom>
        </p:spPr>
        <p:txBody>
          <a:bodyPr vert="horz" wrap="square" lIns="0" tIns="12065" rIns="0" bIns="0" rtlCol="0">
            <a:spAutoFit/>
          </a:bodyPr>
          <a:lstStyle/>
          <a:p>
            <a:pPr marL="12700">
              <a:lnSpc>
                <a:spcPct val="100000"/>
              </a:lnSpc>
              <a:spcBef>
                <a:spcPts val="95"/>
              </a:spcBef>
            </a:pPr>
            <a:r>
              <a:rPr sz="1600" spc="-10" dirty="0">
                <a:latin typeface="Tahoma"/>
                <a:cs typeface="Tahoma"/>
              </a:rPr>
              <a:t>FENCING</a:t>
            </a:r>
            <a:endParaRPr sz="1600">
              <a:latin typeface="Tahoma"/>
              <a:cs typeface="Tahoma"/>
            </a:endParaRPr>
          </a:p>
        </p:txBody>
      </p:sp>
      <p:sp>
        <p:nvSpPr>
          <p:cNvPr id="27" name="object 27"/>
          <p:cNvSpPr txBox="1"/>
          <p:nvPr/>
        </p:nvSpPr>
        <p:spPr>
          <a:xfrm>
            <a:off x="134810" y="2920364"/>
            <a:ext cx="2129155" cy="258404"/>
          </a:xfrm>
          <a:prstGeom prst="rect">
            <a:avLst/>
          </a:prstGeom>
        </p:spPr>
        <p:txBody>
          <a:bodyPr vert="horz" wrap="square" lIns="0" tIns="12065" rIns="0" bIns="0" rtlCol="0">
            <a:spAutoFit/>
          </a:bodyPr>
          <a:lstStyle/>
          <a:p>
            <a:pPr marL="45085">
              <a:lnSpc>
                <a:spcPct val="100000"/>
              </a:lnSpc>
              <a:spcBef>
                <a:spcPts val="95"/>
              </a:spcBef>
            </a:pPr>
            <a:r>
              <a:rPr sz="1600" dirty="0">
                <a:latin typeface="Tahoma"/>
                <a:cs typeface="Tahoma"/>
              </a:rPr>
              <a:t>FLOOR</a:t>
            </a:r>
            <a:r>
              <a:rPr sz="1600" spc="-30" dirty="0">
                <a:latin typeface="Tahoma"/>
                <a:cs typeface="Tahoma"/>
              </a:rPr>
              <a:t> </a:t>
            </a:r>
            <a:r>
              <a:rPr sz="1600" spc="-10" dirty="0">
                <a:latin typeface="Tahoma"/>
                <a:cs typeface="Tahoma"/>
              </a:rPr>
              <a:t>DECKING</a:t>
            </a:r>
            <a:endParaRPr sz="1600">
              <a:latin typeface="Tahoma"/>
              <a:cs typeface="Tahoma"/>
            </a:endParaRPr>
          </a:p>
        </p:txBody>
      </p:sp>
      <p:sp>
        <p:nvSpPr>
          <p:cNvPr id="28" name="object 28"/>
          <p:cNvSpPr txBox="1"/>
          <p:nvPr/>
        </p:nvSpPr>
        <p:spPr>
          <a:xfrm>
            <a:off x="3848923" y="5279517"/>
            <a:ext cx="2129155" cy="258404"/>
          </a:xfrm>
          <a:prstGeom prst="rect">
            <a:avLst/>
          </a:prstGeom>
        </p:spPr>
        <p:txBody>
          <a:bodyPr vert="horz" wrap="square" lIns="0" tIns="12065" rIns="0" bIns="0" rtlCol="0">
            <a:spAutoFit/>
          </a:bodyPr>
          <a:lstStyle/>
          <a:p>
            <a:pPr marL="43815">
              <a:lnSpc>
                <a:spcPct val="100000"/>
              </a:lnSpc>
              <a:spcBef>
                <a:spcPts val="95"/>
              </a:spcBef>
            </a:pPr>
            <a:r>
              <a:rPr sz="1600" spc="-10" dirty="0">
                <a:latin typeface="Tahoma"/>
                <a:cs typeface="Tahoma"/>
              </a:rPr>
              <a:t>BENCHES</a:t>
            </a:r>
            <a:endParaRPr sz="1600">
              <a:latin typeface="Tahoma"/>
              <a:cs typeface="Tahoma"/>
            </a:endParaRPr>
          </a:p>
        </p:txBody>
      </p:sp>
      <p:sp>
        <p:nvSpPr>
          <p:cNvPr id="29" name="object 29"/>
          <p:cNvSpPr txBox="1"/>
          <p:nvPr/>
        </p:nvSpPr>
        <p:spPr>
          <a:xfrm>
            <a:off x="3848923" y="7733158"/>
            <a:ext cx="2129155" cy="258404"/>
          </a:xfrm>
          <a:prstGeom prst="rect">
            <a:avLst/>
          </a:prstGeom>
        </p:spPr>
        <p:txBody>
          <a:bodyPr vert="horz" wrap="square" lIns="0" tIns="12065" rIns="0" bIns="0" rtlCol="0">
            <a:spAutoFit/>
          </a:bodyPr>
          <a:lstStyle/>
          <a:p>
            <a:pPr marL="43815">
              <a:lnSpc>
                <a:spcPct val="100000"/>
              </a:lnSpc>
              <a:spcBef>
                <a:spcPts val="95"/>
              </a:spcBef>
            </a:pPr>
            <a:r>
              <a:rPr sz="1600" spc="-10" dirty="0">
                <a:latin typeface="Tahoma"/>
                <a:cs typeface="Tahoma"/>
              </a:rPr>
              <a:t>GATES</a:t>
            </a:r>
            <a:endParaRPr sz="1600">
              <a:latin typeface="Tahoma"/>
              <a:cs typeface="Tahoma"/>
            </a:endParaRPr>
          </a:p>
        </p:txBody>
      </p:sp>
      <p:sp>
        <p:nvSpPr>
          <p:cNvPr id="30" name="object 30"/>
          <p:cNvSpPr txBox="1"/>
          <p:nvPr/>
        </p:nvSpPr>
        <p:spPr>
          <a:xfrm>
            <a:off x="134809" y="7733158"/>
            <a:ext cx="2129155" cy="258404"/>
          </a:xfrm>
          <a:prstGeom prst="rect">
            <a:avLst/>
          </a:prstGeom>
        </p:spPr>
        <p:txBody>
          <a:bodyPr vert="horz" wrap="square" lIns="0" tIns="12065" rIns="0" bIns="0" rtlCol="0">
            <a:spAutoFit/>
          </a:bodyPr>
          <a:lstStyle/>
          <a:p>
            <a:pPr marL="45085">
              <a:lnSpc>
                <a:spcPct val="100000"/>
              </a:lnSpc>
              <a:spcBef>
                <a:spcPts val="95"/>
              </a:spcBef>
            </a:pPr>
            <a:r>
              <a:rPr sz="1600" dirty="0">
                <a:latin typeface="Tahoma"/>
                <a:cs typeface="Tahoma"/>
              </a:rPr>
              <a:t>WALL</a:t>
            </a:r>
            <a:r>
              <a:rPr sz="1600" spc="-50" dirty="0">
                <a:latin typeface="Tahoma"/>
                <a:cs typeface="Tahoma"/>
              </a:rPr>
              <a:t> </a:t>
            </a:r>
            <a:r>
              <a:rPr sz="1600" spc="-10" dirty="0">
                <a:latin typeface="Tahoma"/>
                <a:cs typeface="Tahoma"/>
              </a:rPr>
              <a:t>CLADDING</a:t>
            </a:r>
            <a:endParaRPr sz="1600">
              <a:latin typeface="Tahoma"/>
              <a:cs typeface="Tahoma"/>
            </a:endParaRPr>
          </a:p>
        </p:txBody>
      </p:sp>
    </p:spTree>
  </p:cSld>
  <p:clrMapOvr>
    <a:masterClrMapping/>
  </p:clrMapOvr>
  <p:transition spd="slow">
    <p:wheel spokes="1"/>
    <p:sndAc>
      <p:stSnd>
        <p:snd r:embed="rId2" name="click.wav"/>
      </p:stSnd>
    </p:sndAc>
  </p:transition>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3694" y="507"/>
            <a:ext cx="7552690" cy="10691494"/>
          </a:xfrm>
          <a:custGeom>
            <a:avLst/>
            <a:gdLst/>
            <a:ahLst/>
            <a:cxnLst/>
            <a:rect l="l" t="t" r="r" b="b"/>
            <a:pathLst>
              <a:path w="7552690" h="10691495">
                <a:moveTo>
                  <a:pt x="7552297" y="0"/>
                </a:moveTo>
                <a:lnTo>
                  <a:pt x="0" y="0"/>
                </a:lnTo>
                <a:lnTo>
                  <a:pt x="0" y="10691495"/>
                </a:lnTo>
                <a:lnTo>
                  <a:pt x="7552297" y="10691495"/>
                </a:lnTo>
                <a:lnTo>
                  <a:pt x="7552297" y="0"/>
                </a:lnTo>
                <a:close/>
              </a:path>
            </a:pathLst>
          </a:custGeom>
          <a:solidFill>
            <a:srgbClr val="272727"/>
          </a:solidFill>
        </p:spPr>
        <p:txBody>
          <a:bodyPr wrap="square" lIns="0" tIns="0" rIns="0" bIns="0" rtlCol="0"/>
          <a:lstStyle/>
          <a:p>
            <a:endParaRPr/>
          </a:p>
        </p:txBody>
      </p:sp>
      <p:grpSp>
        <p:nvGrpSpPr>
          <p:cNvPr id="3" name="object 3"/>
          <p:cNvGrpSpPr/>
          <p:nvPr/>
        </p:nvGrpSpPr>
        <p:grpSpPr>
          <a:xfrm>
            <a:off x="29358" y="2"/>
            <a:ext cx="7526655" cy="9201150"/>
            <a:chOff x="29349" y="0"/>
            <a:chExt cx="7526655" cy="9201150"/>
          </a:xfrm>
        </p:grpSpPr>
        <p:pic>
          <p:nvPicPr>
            <p:cNvPr id="4" name="object 4"/>
            <p:cNvPicPr/>
            <p:nvPr/>
          </p:nvPicPr>
          <p:blipFill>
            <a:blip r:embed="rId3" cstate="print"/>
            <a:stretch>
              <a:fillRect/>
            </a:stretch>
          </p:blipFill>
          <p:spPr>
            <a:xfrm>
              <a:off x="29349" y="2554351"/>
              <a:ext cx="7388466" cy="6600062"/>
            </a:xfrm>
            <a:prstGeom prst="rect">
              <a:avLst/>
            </a:prstGeom>
          </p:spPr>
        </p:pic>
        <p:pic>
          <p:nvPicPr>
            <p:cNvPr id="5" name="object 5"/>
            <p:cNvPicPr/>
            <p:nvPr/>
          </p:nvPicPr>
          <p:blipFill>
            <a:blip r:embed="rId4" cstate="print"/>
            <a:stretch>
              <a:fillRect/>
            </a:stretch>
          </p:blipFill>
          <p:spPr>
            <a:xfrm>
              <a:off x="6316979" y="8052816"/>
              <a:ext cx="1099566" cy="1101090"/>
            </a:xfrm>
            <a:prstGeom prst="rect">
              <a:avLst/>
            </a:prstGeom>
          </p:spPr>
        </p:pic>
        <p:pic>
          <p:nvPicPr>
            <p:cNvPr id="6" name="object 6"/>
            <p:cNvPicPr/>
            <p:nvPr/>
          </p:nvPicPr>
          <p:blipFill>
            <a:blip r:embed="rId5" cstate="print"/>
            <a:stretch>
              <a:fillRect/>
            </a:stretch>
          </p:blipFill>
          <p:spPr>
            <a:xfrm>
              <a:off x="3453003" y="0"/>
              <a:ext cx="4102989" cy="3930650"/>
            </a:xfrm>
            <a:prstGeom prst="rect">
              <a:avLst/>
            </a:prstGeom>
          </p:spPr>
        </p:pic>
        <p:pic>
          <p:nvPicPr>
            <p:cNvPr id="7" name="object 7"/>
            <p:cNvPicPr/>
            <p:nvPr/>
          </p:nvPicPr>
          <p:blipFill>
            <a:blip r:embed="rId6" cstate="print"/>
            <a:stretch>
              <a:fillRect/>
            </a:stretch>
          </p:blipFill>
          <p:spPr>
            <a:xfrm>
              <a:off x="5915533" y="7589393"/>
              <a:ext cx="1611630" cy="1611630"/>
            </a:xfrm>
            <a:prstGeom prst="rect">
              <a:avLst/>
            </a:prstGeom>
          </p:spPr>
        </p:pic>
      </p:grpSp>
      <p:grpSp>
        <p:nvGrpSpPr>
          <p:cNvPr id="8" name="object 8"/>
          <p:cNvGrpSpPr/>
          <p:nvPr/>
        </p:nvGrpSpPr>
        <p:grpSpPr>
          <a:xfrm>
            <a:off x="341923" y="9288159"/>
            <a:ext cx="511809" cy="511809"/>
            <a:chOff x="341922" y="9288145"/>
            <a:chExt cx="511809" cy="511809"/>
          </a:xfrm>
        </p:grpSpPr>
        <p:sp>
          <p:nvSpPr>
            <p:cNvPr id="9" name="object 9"/>
            <p:cNvSpPr/>
            <p:nvPr/>
          </p:nvSpPr>
          <p:spPr>
            <a:xfrm>
              <a:off x="341922" y="9288145"/>
              <a:ext cx="511809" cy="511809"/>
            </a:xfrm>
            <a:custGeom>
              <a:avLst/>
              <a:gdLst/>
              <a:ahLst/>
              <a:cxnLst/>
              <a:rect l="l" t="t" r="r" b="b"/>
              <a:pathLst>
                <a:path w="511809" h="511809">
                  <a:moveTo>
                    <a:pt x="255765" y="0"/>
                  </a:moveTo>
                  <a:lnTo>
                    <a:pt x="209791" y="4190"/>
                  </a:lnTo>
                  <a:lnTo>
                    <a:pt x="166522" y="16001"/>
                  </a:lnTo>
                  <a:lnTo>
                    <a:pt x="126669" y="34924"/>
                  </a:lnTo>
                  <a:lnTo>
                    <a:pt x="90982" y="60197"/>
                  </a:lnTo>
                  <a:lnTo>
                    <a:pt x="60147" y="91058"/>
                  </a:lnTo>
                  <a:lnTo>
                    <a:pt x="34912" y="126745"/>
                  </a:lnTo>
                  <a:lnTo>
                    <a:pt x="16001" y="166573"/>
                  </a:lnTo>
                  <a:lnTo>
                    <a:pt x="4114" y="209854"/>
                  </a:lnTo>
                  <a:lnTo>
                    <a:pt x="0" y="255828"/>
                  </a:lnTo>
                  <a:lnTo>
                    <a:pt x="4114" y="301802"/>
                  </a:lnTo>
                  <a:lnTo>
                    <a:pt x="16001" y="345071"/>
                  </a:lnTo>
                  <a:lnTo>
                    <a:pt x="34912" y="384924"/>
                  </a:lnTo>
                  <a:lnTo>
                    <a:pt x="60147" y="420611"/>
                  </a:lnTo>
                  <a:lnTo>
                    <a:pt x="90982" y="451446"/>
                  </a:lnTo>
                  <a:lnTo>
                    <a:pt x="126669" y="476681"/>
                  </a:lnTo>
                  <a:lnTo>
                    <a:pt x="166522" y="495604"/>
                  </a:lnTo>
                  <a:lnTo>
                    <a:pt x="209791" y="507491"/>
                  </a:lnTo>
                  <a:lnTo>
                    <a:pt x="255765" y="511606"/>
                  </a:lnTo>
                  <a:lnTo>
                    <a:pt x="301739" y="507491"/>
                  </a:lnTo>
                  <a:lnTo>
                    <a:pt x="345020" y="495604"/>
                  </a:lnTo>
                  <a:lnTo>
                    <a:pt x="384873" y="476681"/>
                  </a:lnTo>
                  <a:lnTo>
                    <a:pt x="420573" y="451446"/>
                  </a:lnTo>
                  <a:lnTo>
                    <a:pt x="451396" y="420611"/>
                  </a:lnTo>
                  <a:lnTo>
                    <a:pt x="476631" y="384924"/>
                  </a:lnTo>
                  <a:lnTo>
                    <a:pt x="495553" y="345071"/>
                  </a:lnTo>
                  <a:lnTo>
                    <a:pt x="507428" y="301802"/>
                  </a:lnTo>
                  <a:lnTo>
                    <a:pt x="511556" y="255828"/>
                  </a:lnTo>
                  <a:lnTo>
                    <a:pt x="507428" y="209854"/>
                  </a:lnTo>
                  <a:lnTo>
                    <a:pt x="495553" y="166573"/>
                  </a:lnTo>
                  <a:lnTo>
                    <a:pt x="476631" y="126745"/>
                  </a:lnTo>
                  <a:lnTo>
                    <a:pt x="451396" y="91058"/>
                  </a:lnTo>
                  <a:lnTo>
                    <a:pt x="420573" y="60197"/>
                  </a:lnTo>
                  <a:lnTo>
                    <a:pt x="384873" y="34924"/>
                  </a:lnTo>
                  <a:lnTo>
                    <a:pt x="345020" y="16001"/>
                  </a:lnTo>
                  <a:lnTo>
                    <a:pt x="301739" y="4190"/>
                  </a:lnTo>
                  <a:lnTo>
                    <a:pt x="255765" y="0"/>
                  </a:lnTo>
                  <a:close/>
                </a:path>
              </a:pathLst>
            </a:custGeom>
            <a:solidFill>
              <a:srgbClr val="5F5F61"/>
            </a:solidFill>
          </p:spPr>
          <p:txBody>
            <a:bodyPr wrap="square" lIns="0" tIns="0" rIns="0" bIns="0" rtlCol="0"/>
            <a:lstStyle/>
            <a:p>
              <a:endParaRPr/>
            </a:p>
          </p:txBody>
        </p:sp>
        <p:sp>
          <p:nvSpPr>
            <p:cNvPr id="10" name="object 10"/>
            <p:cNvSpPr/>
            <p:nvPr/>
          </p:nvSpPr>
          <p:spPr>
            <a:xfrm>
              <a:off x="352145" y="9298432"/>
              <a:ext cx="491490" cy="491490"/>
            </a:xfrm>
            <a:custGeom>
              <a:avLst/>
              <a:gdLst/>
              <a:ahLst/>
              <a:cxnLst/>
              <a:rect l="l" t="t" r="r" b="b"/>
              <a:pathLst>
                <a:path w="491490" h="491490">
                  <a:moveTo>
                    <a:pt x="245541" y="0"/>
                  </a:moveTo>
                  <a:lnTo>
                    <a:pt x="196062" y="4953"/>
                  </a:lnTo>
                  <a:lnTo>
                    <a:pt x="149961" y="19304"/>
                  </a:lnTo>
                  <a:lnTo>
                    <a:pt x="108254" y="41910"/>
                  </a:lnTo>
                  <a:lnTo>
                    <a:pt x="71920" y="71882"/>
                  </a:lnTo>
                  <a:lnTo>
                    <a:pt x="41935" y="108204"/>
                  </a:lnTo>
                  <a:lnTo>
                    <a:pt x="19291" y="149961"/>
                  </a:lnTo>
                  <a:lnTo>
                    <a:pt x="4978" y="196049"/>
                  </a:lnTo>
                  <a:lnTo>
                    <a:pt x="0" y="245541"/>
                  </a:lnTo>
                  <a:lnTo>
                    <a:pt x="4978" y="295021"/>
                  </a:lnTo>
                  <a:lnTo>
                    <a:pt x="19291" y="341109"/>
                  </a:lnTo>
                  <a:lnTo>
                    <a:pt x="41935" y="382828"/>
                  </a:lnTo>
                  <a:lnTo>
                    <a:pt x="71920" y="419163"/>
                  </a:lnTo>
                  <a:lnTo>
                    <a:pt x="108254" y="449148"/>
                  </a:lnTo>
                  <a:lnTo>
                    <a:pt x="149961" y="471792"/>
                  </a:lnTo>
                  <a:lnTo>
                    <a:pt x="196062" y="486092"/>
                  </a:lnTo>
                  <a:lnTo>
                    <a:pt x="245541" y="491083"/>
                  </a:lnTo>
                  <a:lnTo>
                    <a:pt x="295033" y="486092"/>
                  </a:lnTo>
                  <a:lnTo>
                    <a:pt x="341134" y="471792"/>
                  </a:lnTo>
                  <a:lnTo>
                    <a:pt x="382841" y="449148"/>
                  </a:lnTo>
                  <a:lnTo>
                    <a:pt x="419176" y="419163"/>
                  </a:lnTo>
                  <a:lnTo>
                    <a:pt x="449160" y="382828"/>
                  </a:lnTo>
                  <a:lnTo>
                    <a:pt x="471805" y="341109"/>
                  </a:lnTo>
                  <a:lnTo>
                    <a:pt x="486105" y="295021"/>
                  </a:lnTo>
                  <a:lnTo>
                    <a:pt x="491096" y="245541"/>
                  </a:lnTo>
                  <a:lnTo>
                    <a:pt x="486105" y="196049"/>
                  </a:lnTo>
                  <a:lnTo>
                    <a:pt x="471805" y="149961"/>
                  </a:lnTo>
                  <a:lnTo>
                    <a:pt x="449160" y="108204"/>
                  </a:lnTo>
                  <a:lnTo>
                    <a:pt x="419176" y="71882"/>
                  </a:lnTo>
                  <a:lnTo>
                    <a:pt x="382841" y="41910"/>
                  </a:lnTo>
                  <a:lnTo>
                    <a:pt x="341134" y="19304"/>
                  </a:lnTo>
                  <a:lnTo>
                    <a:pt x="295033" y="4953"/>
                  </a:lnTo>
                  <a:lnTo>
                    <a:pt x="245541" y="0"/>
                  </a:lnTo>
                  <a:close/>
                </a:path>
              </a:pathLst>
            </a:custGeom>
            <a:solidFill>
              <a:srgbClr val="FDFDFD"/>
            </a:solidFill>
          </p:spPr>
          <p:txBody>
            <a:bodyPr wrap="square" lIns="0" tIns="0" rIns="0" bIns="0" rtlCol="0"/>
            <a:lstStyle/>
            <a:p>
              <a:endParaRPr/>
            </a:p>
          </p:txBody>
        </p:sp>
        <p:sp>
          <p:nvSpPr>
            <p:cNvPr id="11" name="object 11"/>
            <p:cNvSpPr/>
            <p:nvPr/>
          </p:nvSpPr>
          <p:spPr>
            <a:xfrm>
              <a:off x="444931" y="9663506"/>
              <a:ext cx="201295" cy="45085"/>
            </a:xfrm>
            <a:custGeom>
              <a:avLst/>
              <a:gdLst/>
              <a:ahLst/>
              <a:cxnLst/>
              <a:rect l="l" t="t" r="r" b="b"/>
              <a:pathLst>
                <a:path w="201295" h="45084">
                  <a:moveTo>
                    <a:pt x="32042" y="10160"/>
                  </a:moveTo>
                  <a:lnTo>
                    <a:pt x="29565" y="4241"/>
                  </a:lnTo>
                  <a:lnTo>
                    <a:pt x="19202" y="0"/>
                  </a:lnTo>
                  <a:lnTo>
                    <a:pt x="13284" y="2476"/>
                  </a:lnTo>
                  <a:lnTo>
                    <a:pt x="0" y="34886"/>
                  </a:lnTo>
                  <a:lnTo>
                    <a:pt x="2476" y="40805"/>
                  </a:lnTo>
                  <a:lnTo>
                    <a:pt x="12839" y="45046"/>
                  </a:lnTo>
                  <a:lnTo>
                    <a:pt x="18745" y="42570"/>
                  </a:lnTo>
                  <a:lnTo>
                    <a:pt x="32042" y="10160"/>
                  </a:lnTo>
                  <a:close/>
                </a:path>
                <a:path w="201295" h="45084">
                  <a:moveTo>
                    <a:pt x="88328" y="10160"/>
                  </a:moveTo>
                  <a:lnTo>
                    <a:pt x="85852" y="4241"/>
                  </a:lnTo>
                  <a:lnTo>
                    <a:pt x="75488" y="0"/>
                  </a:lnTo>
                  <a:lnTo>
                    <a:pt x="69570" y="2476"/>
                  </a:lnTo>
                  <a:lnTo>
                    <a:pt x="56286" y="34886"/>
                  </a:lnTo>
                  <a:lnTo>
                    <a:pt x="58762" y="40805"/>
                  </a:lnTo>
                  <a:lnTo>
                    <a:pt x="69113" y="45046"/>
                  </a:lnTo>
                  <a:lnTo>
                    <a:pt x="75044" y="42570"/>
                  </a:lnTo>
                  <a:lnTo>
                    <a:pt x="88328" y="10160"/>
                  </a:lnTo>
                  <a:close/>
                </a:path>
                <a:path w="201295" h="45084">
                  <a:moveTo>
                    <a:pt x="144614" y="10160"/>
                  </a:moveTo>
                  <a:lnTo>
                    <a:pt x="142138" y="4241"/>
                  </a:lnTo>
                  <a:lnTo>
                    <a:pt x="131775" y="0"/>
                  </a:lnTo>
                  <a:lnTo>
                    <a:pt x="125869" y="2476"/>
                  </a:lnTo>
                  <a:lnTo>
                    <a:pt x="112572" y="34886"/>
                  </a:lnTo>
                  <a:lnTo>
                    <a:pt x="115049" y="40805"/>
                  </a:lnTo>
                  <a:lnTo>
                    <a:pt x="125412" y="45046"/>
                  </a:lnTo>
                  <a:lnTo>
                    <a:pt x="131330" y="42570"/>
                  </a:lnTo>
                  <a:lnTo>
                    <a:pt x="144614" y="10160"/>
                  </a:lnTo>
                  <a:close/>
                </a:path>
                <a:path w="201295" h="45084">
                  <a:moveTo>
                    <a:pt x="200901" y="10160"/>
                  </a:moveTo>
                  <a:lnTo>
                    <a:pt x="198424" y="4241"/>
                  </a:lnTo>
                  <a:lnTo>
                    <a:pt x="188061" y="0"/>
                  </a:lnTo>
                  <a:lnTo>
                    <a:pt x="182156" y="2476"/>
                  </a:lnTo>
                  <a:lnTo>
                    <a:pt x="168859" y="34886"/>
                  </a:lnTo>
                  <a:lnTo>
                    <a:pt x="171335" y="40805"/>
                  </a:lnTo>
                  <a:lnTo>
                    <a:pt x="181698" y="45046"/>
                  </a:lnTo>
                  <a:lnTo>
                    <a:pt x="187617" y="42570"/>
                  </a:lnTo>
                  <a:lnTo>
                    <a:pt x="200901" y="10160"/>
                  </a:lnTo>
                  <a:close/>
                </a:path>
              </a:pathLst>
            </a:custGeom>
            <a:solidFill>
              <a:srgbClr val="5F5F61"/>
            </a:solidFill>
          </p:spPr>
          <p:txBody>
            <a:bodyPr wrap="square" lIns="0" tIns="0" rIns="0" bIns="0" rtlCol="0"/>
            <a:lstStyle/>
            <a:p>
              <a:endParaRPr/>
            </a:p>
          </p:txBody>
        </p:sp>
        <p:pic>
          <p:nvPicPr>
            <p:cNvPr id="12" name="object 12"/>
            <p:cNvPicPr/>
            <p:nvPr/>
          </p:nvPicPr>
          <p:blipFill>
            <a:blip r:embed="rId7" cstate="print"/>
            <a:stretch>
              <a:fillRect/>
            </a:stretch>
          </p:blipFill>
          <p:spPr>
            <a:xfrm>
              <a:off x="628434" y="9404887"/>
              <a:ext cx="108346" cy="112226"/>
            </a:xfrm>
            <a:prstGeom prst="rect">
              <a:avLst/>
            </a:prstGeom>
          </p:spPr>
        </p:pic>
        <p:sp>
          <p:nvSpPr>
            <p:cNvPr id="13" name="object 13"/>
            <p:cNvSpPr/>
            <p:nvPr/>
          </p:nvSpPr>
          <p:spPr>
            <a:xfrm>
              <a:off x="428866" y="9423273"/>
              <a:ext cx="292100" cy="229870"/>
            </a:xfrm>
            <a:custGeom>
              <a:avLst/>
              <a:gdLst/>
              <a:ahLst/>
              <a:cxnLst/>
              <a:rect l="l" t="t" r="r" b="b"/>
              <a:pathLst>
                <a:path w="292100" h="229870">
                  <a:moveTo>
                    <a:pt x="291541" y="145783"/>
                  </a:moveTo>
                  <a:lnTo>
                    <a:pt x="290423" y="134150"/>
                  </a:lnTo>
                  <a:lnTo>
                    <a:pt x="280301" y="117602"/>
                  </a:lnTo>
                  <a:lnTo>
                    <a:pt x="280301" y="145783"/>
                  </a:lnTo>
                  <a:lnTo>
                    <a:pt x="279450" y="155054"/>
                  </a:lnTo>
                  <a:lnTo>
                    <a:pt x="253847" y="189941"/>
                  </a:lnTo>
                  <a:lnTo>
                    <a:pt x="233248" y="195884"/>
                  </a:lnTo>
                  <a:lnTo>
                    <a:pt x="224942" y="216154"/>
                  </a:lnTo>
                  <a:lnTo>
                    <a:pt x="220586" y="218097"/>
                  </a:lnTo>
                  <a:lnTo>
                    <a:pt x="218249" y="217106"/>
                  </a:lnTo>
                  <a:lnTo>
                    <a:pt x="217424" y="216217"/>
                  </a:lnTo>
                  <a:lnTo>
                    <a:pt x="216547" y="214109"/>
                  </a:lnTo>
                  <a:lnTo>
                    <a:pt x="216496" y="212852"/>
                  </a:lnTo>
                  <a:lnTo>
                    <a:pt x="218846" y="207124"/>
                  </a:lnTo>
                  <a:lnTo>
                    <a:pt x="223456" y="195884"/>
                  </a:lnTo>
                  <a:lnTo>
                    <a:pt x="176974" y="195884"/>
                  </a:lnTo>
                  <a:lnTo>
                    <a:pt x="168554" y="216344"/>
                  </a:lnTo>
                  <a:lnTo>
                    <a:pt x="167767" y="217106"/>
                  </a:lnTo>
                  <a:lnTo>
                    <a:pt x="165544" y="218046"/>
                  </a:lnTo>
                  <a:lnTo>
                    <a:pt x="164299" y="218097"/>
                  </a:lnTo>
                  <a:lnTo>
                    <a:pt x="162052" y="217170"/>
                  </a:lnTo>
                  <a:lnTo>
                    <a:pt x="161137" y="216217"/>
                  </a:lnTo>
                  <a:lnTo>
                    <a:pt x="160261" y="214109"/>
                  </a:lnTo>
                  <a:lnTo>
                    <a:pt x="160210" y="212852"/>
                  </a:lnTo>
                  <a:lnTo>
                    <a:pt x="162560" y="207124"/>
                  </a:lnTo>
                  <a:lnTo>
                    <a:pt x="167157" y="195884"/>
                  </a:lnTo>
                  <a:lnTo>
                    <a:pt x="120675" y="195884"/>
                  </a:lnTo>
                  <a:lnTo>
                    <a:pt x="118046" y="202311"/>
                  </a:lnTo>
                  <a:lnTo>
                    <a:pt x="115493" y="208876"/>
                  </a:lnTo>
                  <a:lnTo>
                    <a:pt x="112255" y="216344"/>
                  </a:lnTo>
                  <a:lnTo>
                    <a:pt x="111379" y="217170"/>
                  </a:lnTo>
                  <a:lnTo>
                    <a:pt x="109308" y="218033"/>
                  </a:lnTo>
                  <a:lnTo>
                    <a:pt x="108089" y="218097"/>
                  </a:lnTo>
                  <a:lnTo>
                    <a:pt x="106972" y="217665"/>
                  </a:lnTo>
                  <a:lnTo>
                    <a:pt x="103924" y="212852"/>
                  </a:lnTo>
                  <a:lnTo>
                    <a:pt x="106273" y="207124"/>
                  </a:lnTo>
                  <a:lnTo>
                    <a:pt x="110858" y="195884"/>
                  </a:lnTo>
                  <a:lnTo>
                    <a:pt x="64389" y="195884"/>
                  </a:lnTo>
                  <a:lnTo>
                    <a:pt x="55968" y="216344"/>
                  </a:lnTo>
                  <a:lnTo>
                    <a:pt x="55168" y="217106"/>
                  </a:lnTo>
                  <a:lnTo>
                    <a:pt x="52984" y="218033"/>
                  </a:lnTo>
                  <a:lnTo>
                    <a:pt x="51714" y="218097"/>
                  </a:lnTo>
                  <a:lnTo>
                    <a:pt x="49479" y="217170"/>
                  </a:lnTo>
                  <a:lnTo>
                    <a:pt x="48564" y="216217"/>
                  </a:lnTo>
                  <a:lnTo>
                    <a:pt x="47675" y="214109"/>
                  </a:lnTo>
                  <a:lnTo>
                    <a:pt x="47625" y="212852"/>
                  </a:lnTo>
                  <a:lnTo>
                    <a:pt x="54610" y="195859"/>
                  </a:lnTo>
                  <a:lnTo>
                    <a:pt x="48437" y="194208"/>
                  </a:lnTo>
                  <a:lnTo>
                    <a:pt x="17221" y="169545"/>
                  </a:lnTo>
                  <a:lnTo>
                    <a:pt x="11226" y="145783"/>
                  </a:lnTo>
                  <a:lnTo>
                    <a:pt x="12141" y="136245"/>
                  </a:lnTo>
                  <a:lnTo>
                    <a:pt x="38887" y="100977"/>
                  </a:lnTo>
                  <a:lnTo>
                    <a:pt x="61722" y="95427"/>
                  </a:lnTo>
                  <a:lnTo>
                    <a:pt x="61988" y="90563"/>
                  </a:lnTo>
                  <a:lnTo>
                    <a:pt x="77838" y="45948"/>
                  </a:lnTo>
                  <a:lnTo>
                    <a:pt x="114223" y="17386"/>
                  </a:lnTo>
                  <a:lnTo>
                    <a:pt x="145770" y="11239"/>
                  </a:lnTo>
                  <a:lnTo>
                    <a:pt x="162077" y="12827"/>
                  </a:lnTo>
                  <a:lnTo>
                    <a:pt x="177330" y="17386"/>
                  </a:lnTo>
                  <a:lnTo>
                    <a:pt x="213715" y="45948"/>
                  </a:lnTo>
                  <a:lnTo>
                    <a:pt x="229552" y="90563"/>
                  </a:lnTo>
                  <a:lnTo>
                    <a:pt x="229806" y="95427"/>
                  </a:lnTo>
                  <a:lnTo>
                    <a:pt x="234657" y="95859"/>
                  </a:lnTo>
                  <a:lnTo>
                    <a:pt x="272669" y="119176"/>
                  </a:lnTo>
                  <a:lnTo>
                    <a:pt x="280301" y="145783"/>
                  </a:lnTo>
                  <a:lnTo>
                    <a:pt x="280301" y="117602"/>
                  </a:lnTo>
                  <a:lnTo>
                    <a:pt x="268071" y="97586"/>
                  </a:lnTo>
                  <a:lnTo>
                    <a:pt x="240372" y="85293"/>
                  </a:lnTo>
                  <a:lnTo>
                    <a:pt x="237045" y="68376"/>
                  </a:lnTo>
                  <a:lnTo>
                    <a:pt x="211124" y="26098"/>
                  </a:lnTo>
                  <a:lnTo>
                    <a:pt x="189674" y="11239"/>
                  </a:lnTo>
                  <a:lnTo>
                    <a:pt x="181521" y="6985"/>
                  </a:lnTo>
                  <a:lnTo>
                    <a:pt x="164236" y="1778"/>
                  </a:lnTo>
                  <a:lnTo>
                    <a:pt x="145770" y="0"/>
                  </a:lnTo>
                  <a:lnTo>
                    <a:pt x="94272" y="15201"/>
                  </a:lnTo>
                  <a:lnTo>
                    <a:pt x="60667" y="52692"/>
                  </a:lnTo>
                  <a:lnTo>
                    <a:pt x="51181" y="85293"/>
                  </a:lnTo>
                  <a:lnTo>
                    <a:pt x="41160" y="87858"/>
                  </a:lnTo>
                  <a:lnTo>
                    <a:pt x="9372" y="113258"/>
                  </a:lnTo>
                  <a:lnTo>
                    <a:pt x="0" y="145783"/>
                  </a:lnTo>
                  <a:lnTo>
                    <a:pt x="863" y="156057"/>
                  </a:lnTo>
                  <a:lnTo>
                    <a:pt x="24676" y="194906"/>
                  </a:lnTo>
                  <a:lnTo>
                    <a:pt x="39535" y="203085"/>
                  </a:lnTo>
                  <a:lnTo>
                    <a:pt x="36106" y="211480"/>
                  </a:lnTo>
                  <a:lnTo>
                    <a:pt x="36233" y="215785"/>
                  </a:lnTo>
                  <a:lnTo>
                    <a:pt x="39344" y="223202"/>
                  </a:lnTo>
                  <a:lnTo>
                    <a:pt x="42303" y="226326"/>
                  </a:lnTo>
                  <a:lnTo>
                    <a:pt x="50380" y="229628"/>
                  </a:lnTo>
                  <a:lnTo>
                    <a:pt x="54686" y="229489"/>
                  </a:lnTo>
                  <a:lnTo>
                    <a:pt x="62064" y="226390"/>
                  </a:lnTo>
                  <a:lnTo>
                    <a:pt x="65201" y="223405"/>
                  </a:lnTo>
                  <a:lnTo>
                    <a:pt x="67386" y="218097"/>
                  </a:lnTo>
                  <a:lnTo>
                    <a:pt x="71882" y="207124"/>
                  </a:lnTo>
                  <a:lnTo>
                    <a:pt x="94183" y="207124"/>
                  </a:lnTo>
                  <a:lnTo>
                    <a:pt x="92379" y="211480"/>
                  </a:lnTo>
                  <a:lnTo>
                    <a:pt x="92519" y="215785"/>
                  </a:lnTo>
                  <a:lnTo>
                    <a:pt x="95592" y="223139"/>
                  </a:lnTo>
                  <a:lnTo>
                    <a:pt x="98513" y="226237"/>
                  </a:lnTo>
                  <a:lnTo>
                    <a:pt x="102450" y="227914"/>
                  </a:lnTo>
                  <a:lnTo>
                    <a:pt x="103479" y="228422"/>
                  </a:lnTo>
                  <a:lnTo>
                    <a:pt x="103860" y="228422"/>
                  </a:lnTo>
                  <a:lnTo>
                    <a:pt x="107518" y="229577"/>
                  </a:lnTo>
                  <a:lnTo>
                    <a:pt x="111340" y="229336"/>
                  </a:lnTo>
                  <a:lnTo>
                    <a:pt x="118338" y="226390"/>
                  </a:lnTo>
                  <a:lnTo>
                    <a:pt x="121488" y="223405"/>
                  </a:lnTo>
                  <a:lnTo>
                    <a:pt x="123672" y="218097"/>
                  </a:lnTo>
                  <a:lnTo>
                    <a:pt x="128168" y="207124"/>
                  </a:lnTo>
                  <a:lnTo>
                    <a:pt x="150456" y="207124"/>
                  </a:lnTo>
                  <a:lnTo>
                    <a:pt x="148678" y="211480"/>
                  </a:lnTo>
                  <a:lnTo>
                    <a:pt x="148818" y="215785"/>
                  </a:lnTo>
                  <a:lnTo>
                    <a:pt x="151904" y="223202"/>
                  </a:lnTo>
                  <a:lnTo>
                    <a:pt x="154876" y="226326"/>
                  </a:lnTo>
                  <a:lnTo>
                    <a:pt x="162941" y="229628"/>
                  </a:lnTo>
                  <a:lnTo>
                    <a:pt x="167271" y="229489"/>
                  </a:lnTo>
                  <a:lnTo>
                    <a:pt x="174650" y="226390"/>
                  </a:lnTo>
                  <a:lnTo>
                    <a:pt x="177774" y="223405"/>
                  </a:lnTo>
                  <a:lnTo>
                    <a:pt x="179959" y="218097"/>
                  </a:lnTo>
                  <a:lnTo>
                    <a:pt x="184467" y="207124"/>
                  </a:lnTo>
                  <a:lnTo>
                    <a:pt x="206743" y="207124"/>
                  </a:lnTo>
                  <a:lnTo>
                    <a:pt x="206171" y="208521"/>
                  </a:lnTo>
                  <a:lnTo>
                    <a:pt x="206108" y="208876"/>
                  </a:lnTo>
                  <a:lnTo>
                    <a:pt x="205003" y="212331"/>
                  </a:lnTo>
                  <a:lnTo>
                    <a:pt x="216255" y="228422"/>
                  </a:lnTo>
                  <a:lnTo>
                    <a:pt x="216408" y="228422"/>
                  </a:lnTo>
                  <a:lnTo>
                    <a:pt x="220078" y="229590"/>
                  </a:lnTo>
                  <a:lnTo>
                    <a:pt x="241160" y="206108"/>
                  </a:lnTo>
                  <a:lnTo>
                    <a:pt x="251218" y="203377"/>
                  </a:lnTo>
                  <a:lnTo>
                    <a:pt x="260515" y="199059"/>
                  </a:lnTo>
                  <a:lnTo>
                    <a:pt x="287451" y="167792"/>
                  </a:lnTo>
                  <a:lnTo>
                    <a:pt x="291541" y="145783"/>
                  </a:lnTo>
                  <a:close/>
                </a:path>
              </a:pathLst>
            </a:custGeom>
            <a:solidFill>
              <a:srgbClr val="5F5F61"/>
            </a:solidFill>
          </p:spPr>
          <p:txBody>
            <a:bodyPr wrap="square" lIns="0" tIns="0" rIns="0" bIns="0" rtlCol="0"/>
            <a:lstStyle/>
            <a:p>
              <a:endParaRPr/>
            </a:p>
          </p:txBody>
        </p:sp>
        <p:sp>
          <p:nvSpPr>
            <p:cNvPr id="14" name="object 14"/>
            <p:cNvSpPr/>
            <p:nvPr/>
          </p:nvSpPr>
          <p:spPr>
            <a:xfrm>
              <a:off x="721804" y="9388094"/>
              <a:ext cx="59055" cy="88265"/>
            </a:xfrm>
            <a:custGeom>
              <a:avLst/>
              <a:gdLst/>
              <a:ahLst/>
              <a:cxnLst/>
              <a:rect l="l" t="t" r="r" b="b"/>
              <a:pathLst>
                <a:path w="59054" h="88265">
                  <a:moveTo>
                    <a:pt x="31800" y="7874"/>
                  </a:moveTo>
                  <a:lnTo>
                    <a:pt x="23876" y="0"/>
                  </a:lnTo>
                  <a:lnTo>
                    <a:pt x="17462" y="0"/>
                  </a:lnTo>
                  <a:lnTo>
                    <a:pt x="0" y="17399"/>
                  </a:lnTo>
                  <a:lnTo>
                    <a:pt x="0" y="23876"/>
                  </a:lnTo>
                  <a:lnTo>
                    <a:pt x="7912" y="31750"/>
                  </a:lnTo>
                  <a:lnTo>
                    <a:pt x="14338" y="31750"/>
                  </a:lnTo>
                  <a:lnTo>
                    <a:pt x="31800" y="14351"/>
                  </a:lnTo>
                  <a:lnTo>
                    <a:pt x="31800" y="7874"/>
                  </a:lnTo>
                  <a:close/>
                </a:path>
                <a:path w="59054" h="88265">
                  <a:moveTo>
                    <a:pt x="58508" y="72364"/>
                  </a:moveTo>
                  <a:lnTo>
                    <a:pt x="53962" y="67830"/>
                  </a:lnTo>
                  <a:lnTo>
                    <a:pt x="29273" y="67830"/>
                  </a:lnTo>
                  <a:lnTo>
                    <a:pt x="24726" y="72364"/>
                  </a:lnTo>
                  <a:lnTo>
                    <a:pt x="24726" y="83566"/>
                  </a:lnTo>
                  <a:lnTo>
                    <a:pt x="29273" y="88087"/>
                  </a:lnTo>
                  <a:lnTo>
                    <a:pt x="53962" y="88087"/>
                  </a:lnTo>
                  <a:lnTo>
                    <a:pt x="58508" y="83566"/>
                  </a:lnTo>
                  <a:lnTo>
                    <a:pt x="58508" y="72364"/>
                  </a:lnTo>
                  <a:close/>
                </a:path>
              </a:pathLst>
            </a:custGeom>
            <a:solidFill>
              <a:srgbClr val="717376"/>
            </a:solidFill>
          </p:spPr>
          <p:txBody>
            <a:bodyPr wrap="square" lIns="0" tIns="0" rIns="0" bIns="0" rtlCol="0"/>
            <a:lstStyle/>
            <a:p>
              <a:endParaRPr/>
            </a:p>
          </p:txBody>
        </p:sp>
        <p:sp>
          <p:nvSpPr>
            <p:cNvPr id="15" name="object 15"/>
            <p:cNvSpPr/>
            <p:nvPr/>
          </p:nvSpPr>
          <p:spPr>
            <a:xfrm>
              <a:off x="665479" y="9361297"/>
              <a:ext cx="20320" cy="34290"/>
            </a:xfrm>
            <a:custGeom>
              <a:avLst/>
              <a:gdLst/>
              <a:ahLst/>
              <a:cxnLst/>
              <a:rect l="l" t="t" r="r" b="b"/>
              <a:pathLst>
                <a:path w="20320" h="34290">
                  <a:moveTo>
                    <a:pt x="15735" y="0"/>
                  </a:moveTo>
                  <a:lnTo>
                    <a:pt x="4546" y="0"/>
                  </a:lnTo>
                  <a:lnTo>
                    <a:pt x="0" y="4571"/>
                  </a:lnTo>
                  <a:lnTo>
                    <a:pt x="0" y="29336"/>
                  </a:lnTo>
                  <a:lnTo>
                    <a:pt x="4546" y="33781"/>
                  </a:lnTo>
                  <a:lnTo>
                    <a:pt x="15735" y="33781"/>
                  </a:lnTo>
                  <a:lnTo>
                    <a:pt x="20269" y="29336"/>
                  </a:lnTo>
                  <a:lnTo>
                    <a:pt x="20269" y="4571"/>
                  </a:lnTo>
                  <a:lnTo>
                    <a:pt x="15735" y="0"/>
                  </a:lnTo>
                  <a:close/>
                </a:path>
              </a:pathLst>
            </a:custGeom>
            <a:solidFill>
              <a:srgbClr val="5F5F61"/>
            </a:solidFill>
          </p:spPr>
          <p:txBody>
            <a:bodyPr wrap="square" lIns="0" tIns="0" rIns="0" bIns="0" rtlCol="0"/>
            <a:lstStyle/>
            <a:p>
              <a:endParaRPr/>
            </a:p>
          </p:txBody>
        </p:sp>
        <p:sp>
          <p:nvSpPr>
            <p:cNvPr id="16" name="object 16"/>
            <p:cNvSpPr/>
            <p:nvPr/>
          </p:nvSpPr>
          <p:spPr>
            <a:xfrm>
              <a:off x="597636" y="9388094"/>
              <a:ext cx="156210" cy="156210"/>
            </a:xfrm>
            <a:custGeom>
              <a:avLst/>
              <a:gdLst/>
              <a:ahLst/>
              <a:cxnLst/>
              <a:rect l="l" t="t" r="r" b="b"/>
              <a:pathLst>
                <a:path w="156209" h="156209">
                  <a:moveTo>
                    <a:pt x="31788" y="17399"/>
                  </a:moveTo>
                  <a:lnTo>
                    <a:pt x="14312" y="0"/>
                  </a:lnTo>
                  <a:lnTo>
                    <a:pt x="7899" y="0"/>
                  </a:lnTo>
                  <a:lnTo>
                    <a:pt x="0" y="7874"/>
                  </a:lnTo>
                  <a:lnTo>
                    <a:pt x="0" y="14351"/>
                  </a:lnTo>
                  <a:lnTo>
                    <a:pt x="17449" y="31750"/>
                  </a:lnTo>
                  <a:lnTo>
                    <a:pt x="23876" y="31750"/>
                  </a:lnTo>
                  <a:lnTo>
                    <a:pt x="31788" y="23876"/>
                  </a:lnTo>
                  <a:lnTo>
                    <a:pt x="31788" y="17399"/>
                  </a:lnTo>
                  <a:close/>
                </a:path>
                <a:path w="156209" h="156209">
                  <a:moveTo>
                    <a:pt x="155968" y="141617"/>
                  </a:moveTo>
                  <a:lnTo>
                    <a:pt x="138493" y="124155"/>
                  </a:lnTo>
                  <a:lnTo>
                    <a:pt x="132080" y="124155"/>
                  </a:lnTo>
                  <a:lnTo>
                    <a:pt x="124167" y="132067"/>
                  </a:lnTo>
                  <a:lnTo>
                    <a:pt x="124167" y="138493"/>
                  </a:lnTo>
                  <a:lnTo>
                    <a:pt x="141643" y="155943"/>
                  </a:lnTo>
                  <a:lnTo>
                    <a:pt x="148043" y="155943"/>
                  </a:lnTo>
                  <a:lnTo>
                    <a:pt x="155968" y="148018"/>
                  </a:lnTo>
                  <a:lnTo>
                    <a:pt x="155968" y="141617"/>
                  </a:lnTo>
                  <a:close/>
                </a:path>
              </a:pathLst>
            </a:custGeom>
            <a:solidFill>
              <a:srgbClr val="717376"/>
            </a:solidFill>
          </p:spPr>
          <p:txBody>
            <a:bodyPr wrap="square" lIns="0" tIns="0" rIns="0" bIns="0" rtlCol="0"/>
            <a:lstStyle/>
            <a:p>
              <a:endParaRPr/>
            </a:p>
          </p:txBody>
        </p:sp>
      </p:grpSp>
      <p:grpSp>
        <p:nvGrpSpPr>
          <p:cNvPr id="17" name="object 17"/>
          <p:cNvGrpSpPr/>
          <p:nvPr/>
        </p:nvGrpSpPr>
        <p:grpSpPr>
          <a:xfrm>
            <a:off x="1272541" y="9308859"/>
            <a:ext cx="511809" cy="511809"/>
            <a:chOff x="1272539" y="9308846"/>
            <a:chExt cx="511809" cy="511809"/>
          </a:xfrm>
        </p:grpSpPr>
        <p:sp>
          <p:nvSpPr>
            <p:cNvPr id="18" name="object 18"/>
            <p:cNvSpPr/>
            <p:nvPr/>
          </p:nvSpPr>
          <p:spPr>
            <a:xfrm>
              <a:off x="1528317" y="9435706"/>
              <a:ext cx="139065" cy="292735"/>
            </a:xfrm>
            <a:custGeom>
              <a:avLst/>
              <a:gdLst/>
              <a:ahLst/>
              <a:cxnLst/>
              <a:rect l="l" t="t" r="r" b="b"/>
              <a:pathLst>
                <a:path w="139064" h="292734">
                  <a:moveTo>
                    <a:pt x="0" y="0"/>
                  </a:moveTo>
                  <a:lnTo>
                    <a:pt x="0" y="292417"/>
                  </a:lnTo>
                  <a:lnTo>
                    <a:pt x="5715" y="290207"/>
                  </a:lnTo>
                  <a:lnTo>
                    <a:pt x="60197" y="255714"/>
                  </a:lnTo>
                  <a:lnTo>
                    <a:pt x="92963" y="217893"/>
                  </a:lnTo>
                  <a:lnTo>
                    <a:pt x="117729" y="171691"/>
                  </a:lnTo>
                  <a:lnTo>
                    <a:pt x="133476" y="119367"/>
                  </a:lnTo>
                  <a:lnTo>
                    <a:pt x="138811" y="63157"/>
                  </a:lnTo>
                  <a:lnTo>
                    <a:pt x="138683" y="53352"/>
                  </a:lnTo>
                  <a:lnTo>
                    <a:pt x="134619" y="12230"/>
                  </a:lnTo>
                  <a:lnTo>
                    <a:pt x="123317" y="15760"/>
                  </a:lnTo>
                  <a:lnTo>
                    <a:pt x="112521" y="18719"/>
                  </a:lnTo>
                  <a:lnTo>
                    <a:pt x="101473" y="20828"/>
                  </a:lnTo>
                  <a:lnTo>
                    <a:pt x="90297" y="22110"/>
                  </a:lnTo>
                  <a:lnTo>
                    <a:pt x="78993" y="22529"/>
                  </a:lnTo>
                  <a:lnTo>
                    <a:pt x="60325" y="21336"/>
                  </a:lnTo>
                  <a:lnTo>
                    <a:pt x="41909" y="17767"/>
                  </a:lnTo>
                  <a:lnTo>
                    <a:pt x="24003" y="11925"/>
                  </a:lnTo>
                  <a:lnTo>
                    <a:pt x="4953" y="2806"/>
                  </a:lnTo>
                  <a:lnTo>
                    <a:pt x="0" y="0"/>
                  </a:lnTo>
                  <a:close/>
                </a:path>
              </a:pathLst>
            </a:custGeom>
            <a:solidFill>
              <a:srgbClr val="717376"/>
            </a:solidFill>
          </p:spPr>
          <p:txBody>
            <a:bodyPr wrap="square" lIns="0" tIns="0" rIns="0" bIns="0" rtlCol="0"/>
            <a:lstStyle/>
            <a:p>
              <a:endParaRPr/>
            </a:p>
          </p:txBody>
        </p:sp>
        <p:sp>
          <p:nvSpPr>
            <p:cNvPr id="19" name="object 19"/>
            <p:cNvSpPr/>
            <p:nvPr/>
          </p:nvSpPr>
          <p:spPr>
            <a:xfrm>
              <a:off x="1272539" y="9308846"/>
              <a:ext cx="511809" cy="511809"/>
            </a:xfrm>
            <a:custGeom>
              <a:avLst/>
              <a:gdLst/>
              <a:ahLst/>
              <a:cxnLst/>
              <a:rect l="l" t="t" r="r" b="b"/>
              <a:pathLst>
                <a:path w="511810" h="511809">
                  <a:moveTo>
                    <a:pt x="255778" y="0"/>
                  </a:moveTo>
                  <a:lnTo>
                    <a:pt x="209803" y="4190"/>
                  </a:lnTo>
                  <a:lnTo>
                    <a:pt x="166497" y="16001"/>
                  </a:lnTo>
                  <a:lnTo>
                    <a:pt x="126746" y="34924"/>
                  </a:lnTo>
                  <a:lnTo>
                    <a:pt x="91059" y="60197"/>
                  </a:lnTo>
                  <a:lnTo>
                    <a:pt x="60197" y="91058"/>
                  </a:lnTo>
                  <a:lnTo>
                    <a:pt x="34925" y="126720"/>
                  </a:lnTo>
                  <a:lnTo>
                    <a:pt x="16001" y="166573"/>
                  </a:lnTo>
                  <a:lnTo>
                    <a:pt x="4190" y="209842"/>
                  </a:lnTo>
                  <a:lnTo>
                    <a:pt x="0" y="255816"/>
                  </a:lnTo>
                  <a:lnTo>
                    <a:pt x="4190" y="301790"/>
                  </a:lnTo>
                  <a:lnTo>
                    <a:pt x="16001" y="345071"/>
                  </a:lnTo>
                  <a:lnTo>
                    <a:pt x="34925" y="384911"/>
                  </a:lnTo>
                  <a:lnTo>
                    <a:pt x="60197" y="420611"/>
                  </a:lnTo>
                  <a:lnTo>
                    <a:pt x="91059" y="451446"/>
                  </a:lnTo>
                  <a:lnTo>
                    <a:pt x="126746" y="476681"/>
                  </a:lnTo>
                  <a:lnTo>
                    <a:pt x="166497" y="495604"/>
                  </a:lnTo>
                  <a:lnTo>
                    <a:pt x="209803" y="507479"/>
                  </a:lnTo>
                  <a:lnTo>
                    <a:pt x="255778" y="511606"/>
                  </a:lnTo>
                  <a:lnTo>
                    <a:pt x="301751" y="507479"/>
                  </a:lnTo>
                  <a:lnTo>
                    <a:pt x="345059" y="495604"/>
                  </a:lnTo>
                  <a:lnTo>
                    <a:pt x="384936" y="476681"/>
                  </a:lnTo>
                  <a:lnTo>
                    <a:pt x="420623" y="451446"/>
                  </a:lnTo>
                  <a:lnTo>
                    <a:pt x="451484" y="420611"/>
                  </a:lnTo>
                  <a:lnTo>
                    <a:pt x="476630" y="384911"/>
                  </a:lnTo>
                  <a:lnTo>
                    <a:pt x="495553" y="345071"/>
                  </a:lnTo>
                  <a:lnTo>
                    <a:pt x="507491" y="301790"/>
                  </a:lnTo>
                  <a:lnTo>
                    <a:pt x="511555" y="255816"/>
                  </a:lnTo>
                  <a:lnTo>
                    <a:pt x="507491" y="209842"/>
                  </a:lnTo>
                  <a:lnTo>
                    <a:pt x="495553" y="166573"/>
                  </a:lnTo>
                  <a:lnTo>
                    <a:pt x="476630" y="126720"/>
                  </a:lnTo>
                  <a:lnTo>
                    <a:pt x="451484" y="91058"/>
                  </a:lnTo>
                  <a:lnTo>
                    <a:pt x="420623" y="60197"/>
                  </a:lnTo>
                  <a:lnTo>
                    <a:pt x="384936" y="34924"/>
                  </a:lnTo>
                  <a:lnTo>
                    <a:pt x="345059" y="16001"/>
                  </a:lnTo>
                  <a:lnTo>
                    <a:pt x="301751" y="4190"/>
                  </a:lnTo>
                  <a:lnTo>
                    <a:pt x="255778" y="0"/>
                  </a:lnTo>
                  <a:close/>
                </a:path>
              </a:pathLst>
            </a:custGeom>
            <a:solidFill>
              <a:srgbClr val="5F5F61"/>
            </a:solidFill>
          </p:spPr>
          <p:txBody>
            <a:bodyPr wrap="square" lIns="0" tIns="0" rIns="0" bIns="0" rtlCol="0"/>
            <a:lstStyle/>
            <a:p>
              <a:endParaRPr/>
            </a:p>
          </p:txBody>
        </p:sp>
        <p:sp>
          <p:nvSpPr>
            <p:cNvPr id="20" name="object 20"/>
            <p:cNvSpPr/>
            <p:nvPr/>
          </p:nvSpPr>
          <p:spPr>
            <a:xfrm>
              <a:off x="1282826" y="9319133"/>
              <a:ext cx="491490" cy="491490"/>
            </a:xfrm>
            <a:custGeom>
              <a:avLst/>
              <a:gdLst/>
              <a:ahLst/>
              <a:cxnLst/>
              <a:rect l="l" t="t" r="r" b="b"/>
              <a:pathLst>
                <a:path w="491489" h="491490">
                  <a:moveTo>
                    <a:pt x="245490" y="0"/>
                  </a:moveTo>
                  <a:lnTo>
                    <a:pt x="196087" y="4953"/>
                  </a:lnTo>
                  <a:lnTo>
                    <a:pt x="149986" y="19304"/>
                  </a:lnTo>
                  <a:lnTo>
                    <a:pt x="108203" y="41910"/>
                  </a:lnTo>
                  <a:lnTo>
                    <a:pt x="71881" y="71882"/>
                  </a:lnTo>
                  <a:lnTo>
                    <a:pt x="41909" y="108204"/>
                  </a:lnTo>
                  <a:lnTo>
                    <a:pt x="19303" y="149961"/>
                  </a:lnTo>
                  <a:lnTo>
                    <a:pt x="4953" y="196049"/>
                  </a:lnTo>
                  <a:lnTo>
                    <a:pt x="0" y="245529"/>
                  </a:lnTo>
                  <a:lnTo>
                    <a:pt x="4953" y="295021"/>
                  </a:lnTo>
                  <a:lnTo>
                    <a:pt x="19303" y="341109"/>
                  </a:lnTo>
                  <a:lnTo>
                    <a:pt x="41909" y="382816"/>
                  </a:lnTo>
                  <a:lnTo>
                    <a:pt x="71881" y="419163"/>
                  </a:lnTo>
                  <a:lnTo>
                    <a:pt x="108203" y="449148"/>
                  </a:lnTo>
                  <a:lnTo>
                    <a:pt x="149986" y="471779"/>
                  </a:lnTo>
                  <a:lnTo>
                    <a:pt x="196087" y="486092"/>
                  </a:lnTo>
                  <a:lnTo>
                    <a:pt x="245490" y="491083"/>
                  </a:lnTo>
                  <a:lnTo>
                    <a:pt x="295020" y="486092"/>
                  </a:lnTo>
                  <a:lnTo>
                    <a:pt x="341122" y="471779"/>
                  </a:lnTo>
                  <a:lnTo>
                    <a:pt x="382778" y="449148"/>
                  </a:lnTo>
                  <a:lnTo>
                    <a:pt x="419099" y="419163"/>
                  </a:lnTo>
                  <a:lnTo>
                    <a:pt x="449072" y="382816"/>
                  </a:lnTo>
                  <a:lnTo>
                    <a:pt x="471804" y="341109"/>
                  </a:lnTo>
                  <a:lnTo>
                    <a:pt x="486028" y="295021"/>
                  </a:lnTo>
                  <a:lnTo>
                    <a:pt x="491109" y="245529"/>
                  </a:lnTo>
                  <a:lnTo>
                    <a:pt x="486028" y="196049"/>
                  </a:lnTo>
                  <a:lnTo>
                    <a:pt x="471804" y="149961"/>
                  </a:lnTo>
                  <a:lnTo>
                    <a:pt x="449072" y="108204"/>
                  </a:lnTo>
                  <a:lnTo>
                    <a:pt x="419099" y="71882"/>
                  </a:lnTo>
                  <a:lnTo>
                    <a:pt x="382778" y="41910"/>
                  </a:lnTo>
                  <a:lnTo>
                    <a:pt x="341122" y="19304"/>
                  </a:lnTo>
                  <a:lnTo>
                    <a:pt x="295020" y="4953"/>
                  </a:lnTo>
                  <a:lnTo>
                    <a:pt x="245490" y="0"/>
                  </a:lnTo>
                  <a:close/>
                </a:path>
              </a:pathLst>
            </a:custGeom>
            <a:solidFill>
              <a:srgbClr val="FDFDFD"/>
            </a:solidFill>
          </p:spPr>
          <p:txBody>
            <a:bodyPr wrap="square" lIns="0" tIns="0" rIns="0" bIns="0" rtlCol="0"/>
            <a:lstStyle/>
            <a:p>
              <a:endParaRPr/>
            </a:p>
          </p:txBody>
        </p:sp>
        <p:sp>
          <p:nvSpPr>
            <p:cNvPr id="21" name="object 21"/>
            <p:cNvSpPr/>
            <p:nvPr/>
          </p:nvSpPr>
          <p:spPr>
            <a:xfrm>
              <a:off x="1383410" y="9430563"/>
              <a:ext cx="145415" cy="304165"/>
            </a:xfrm>
            <a:custGeom>
              <a:avLst/>
              <a:gdLst/>
              <a:ahLst/>
              <a:cxnLst/>
              <a:rect l="l" t="t" r="r" b="b"/>
              <a:pathLst>
                <a:path w="145415" h="304165">
                  <a:moveTo>
                    <a:pt x="144906" y="0"/>
                  </a:moveTo>
                  <a:lnTo>
                    <a:pt x="122808" y="10287"/>
                  </a:lnTo>
                  <a:lnTo>
                    <a:pt x="99694" y="17767"/>
                  </a:lnTo>
                  <a:lnTo>
                    <a:pt x="75691" y="22339"/>
                  </a:lnTo>
                  <a:lnTo>
                    <a:pt x="51307" y="23888"/>
                  </a:lnTo>
                  <a:lnTo>
                    <a:pt x="38734" y="23469"/>
                  </a:lnTo>
                  <a:lnTo>
                    <a:pt x="26161" y="22250"/>
                  </a:lnTo>
                  <a:lnTo>
                    <a:pt x="13715" y="20218"/>
                  </a:lnTo>
                  <a:lnTo>
                    <a:pt x="1523" y="17386"/>
                  </a:lnTo>
                  <a:lnTo>
                    <a:pt x="0" y="35166"/>
                  </a:lnTo>
                  <a:lnTo>
                    <a:pt x="253" y="74206"/>
                  </a:lnTo>
                  <a:lnTo>
                    <a:pt x="5714" y="116281"/>
                  </a:lnTo>
                  <a:lnTo>
                    <a:pt x="16255" y="156095"/>
                  </a:lnTo>
                  <a:lnTo>
                    <a:pt x="31495" y="192963"/>
                  </a:lnTo>
                  <a:lnTo>
                    <a:pt x="51053" y="226263"/>
                  </a:lnTo>
                  <a:lnTo>
                    <a:pt x="87883" y="268312"/>
                  </a:lnTo>
                  <a:lnTo>
                    <a:pt x="129539" y="297129"/>
                  </a:lnTo>
                  <a:lnTo>
                    <a:pt x="144906" y="304152"/>
                  </a:lnTo>
                  <a:lnTo>
                    <a:pt x="144906" y="0"/>
                  </a:lnTo>
                  <a:close/>
                </a:path>
              </a:pathLst>
            </a:custGeom>
            <a:solidFill>
              <a:srgbClr val="5F5F61"/>
            </a:solidFill>
          </p:spPr>
          <p:txBody>
            <a:bodyPr wrap="square" lIns="0" tIns="0" rIns="0" bIns="0" rtlCol="0"/>
            <a:lstStyle/>
            <a:p>
              <a:endParaRPr/>
            </a:p>
          </p:txBody>
        </p:sp>
        <p:pic>
          <p:nvPicPr>
            <p:cNvPr id="22" name="object 22"/>
            <p:cNvPicPr/>
            <p:nvPr/>
          </p:nvPicPr>
          <p:blipFill>
            <a:blip r:embed="rId8" cstate="print"/>
            <a:stretch>
              <a:fillRect/>
            </a:stretch>
          </p:blipFill>
          <p:spPr>
            <a:xfrm>
              <a:off x="1433067" y="9528235"/>
              <a:ext cx="75437" cy="98251"/>
            </a:xfrm>
            <a:prstGeom prst="rect">
              <a:avLst/>
            </a:prstGeom>
          </p:spPr>
        </p:pic>
        <p:pic>
          <p:nvPicPr>
            <p:cNvPr id="23" name="object 23"/>
            <p:cNvPicPr/>
            <p:nvPr/>
          </p:nvPicPr>
          <p:blipFill>
            <a:blip r:embed="rId9" cstate="print"/>
            <a:stretch>
              <a:fillRect/>
            </a:stretch>
          </p:blipFill>
          <p:spPr>
            <a:xfrm>
              <a:off x="1543811" y="9528226"/>
              <a:ext cx="84908" cy="96659"/>
            </a:xfrm>
            <a:prstGeom prst="rect">
              <a:avLst/>
            </a:prstGeom>
          </p:spPr>
        </p:pic>
        <p:sp>
          <p:nvSpPr>
            <p:cNvPr id="24" name="object 24"/>
            <p:cNvSpPr/>
            <p:nvPr/>
          </p:nvSpPr>
          <p:spPr>
            <a:xfrm>
              <a:off x="1377315" y="9424162"/>
              <a:ext cx="302260" cy="316865"/>
            </a:xfrm>
            <a:custGeom>
              <a:avLst/>
              <a:gdLst/>
              <a:ahLst/>
              <a:cxnLst/>
              <a:rect l="l" t="t" r="r" b="b"/>
              <a:pathLst>
                <a:path w="302260" h="316865">
                  <a:moveTo>
                    <a:pt x="302006" y="59385"/>
                  </a:moveTo>
                  <a:lnTo>
                    <a:pt x="301879" y="47472"/>
                  </a:lnTo>
                  <a:lnTo>
                    <a:pt x="300863" y="30784"/>
                  </a:lnTo>
                  <a:lnTo>
                    <a:pt x="300228" y="24663"/>
                  </a:lnTo>
                  <a:lnTo>
                    <a:pt x="299339" y="16713"/>
                  </a:lnTo>
                  <a:lnTo>
                    <a:pt x="290830" y="18973"/>
                  </a:lnTo>
                  <a:lnTo>
                    <a:pt x="290830" y="53327"/>
                  </a:lnTo>
                  <a:lnTo>
                    <a:pt x="290576" y="70180"/>
                  </a:lnTo>
                  <a:lnTo>
                    <a:pt x="286639" y="110998"/>
                  </a:lnTo>
                  <a:lnTo>
                    <a:pt x="277622" y="150710"/>
                  </a:lnTo>
                  <a:lnTo>
                    <a:pt x="263893" y="187312"/>
                  </a:lnTo>
                  <a:lnTo>
                    <a:pt x="240919" y="228600"/>
                  </a:lnTo>
                  <a:lnTo>
                    <a:pt x="212217" y="263118"/>
                  </a:lnTo>
                  <a:lnTo>
                    <a:pt x="178435" y="290207"/>
                  </a:lnTo>
                  <a:lnTo>
                    <a:pt x="151003" y="304507"/>
                  </a:lnTo>
                  <a:lnTo>
                    <a:pt x="144145" y="301472"/>
                  </a:lnTo>
                  <a:lnTo>
                    <a:pt x="110617" y="281203"/>
                  </a:lnTo>
                  <a:lnTo>
                    <a:pt x="78867" y="251510"/>
                  </a:lnTo>
                  <a:lnTo>
                    <a:pt x="51943" y="214071"/>
                  </a:lnTo>
                  <a:lnTo>
                    <a:pt x="34671" y="179501"/>
                  </a:lnTo>
                  <a:lnTo>
                    <a:pt x="21971" y="141922"/>
                  </a:lnTo>
                  <a:lnTo>
                    <a:pt x="13970" y="101244"/>
                  </a:lnTo>
                  <a:lnTo>
                    <a:pt x="11303" y="59385"/>
                  </a:lnTo>
                  <a:lnTo>
                    <a:pt x="11430" y="47472"/>
                  </a:lnTo>
                  <a:lnTo>
                    <a:pt x="12446" y="30784"/>
                  </a:lnTo>
                  <a:lnTo>
                    <a:pt x="18796" y="32232"/>
                  </a:lnTo>
                  <a:lnTo>
                    <a:pt x="57404" y="35902"/>
                  </a:lnTo>
                  <a:lnTo>
                    <a:pt x="101854" y="30784"/>
                  </a:lnTo>
                  <a:lnTo>
                    <a:pt x="140462" y="17919"/>
                  </a:lnTo>
                  <a:lnTo>
                    <a:pt x="151130" y="12738"/>
                  </a:lnTo>
                  <a:lnTo>
                    <a:pt x="161798" y="17932"/>
                  </a:lnTo>
                  <a:lnTo>
                    <a:pt x="207391" y="32359"/>
                  </a:lnTo>
                  <a:lnTo>
                    <a:pt x="244602" y="35902"/>
                  </a:lnTo>
                  <a:lnTo>
                    <a:pt x="251079" y="35788"/>
                  </a:lnTo>
                  <a:lnTo>
                    <a:pt x="289560" y="30784"/>
                  </a:lnTo>
                  <a:lnTo>
                    <a:pt x="290195" y="38214"/>
                  </a:lnTo>
                  <a:lnTo>
                    <a:pt x="290830" y="53327"/>
                  </a:lnTo>
                  <a:lnTo>
                    <a:pt x="290830" y="18973"/>
                  </a:lnTo>
                  <a:lnTo>
                    <a:pt x="285115" y="20485"/>
                  </a:lnTo>
                  <a:lnTo>
                    <a:pt x="277114" y="22059"/>
                  </a:lnTo>
                  <a:lnTo>
                    <a:pt x="261099" y="24142"/>
                  </a:lnTo>
                  <a:lnTo>
                    <a:pt x="252857" y="24663"/>
                  </a:lnTo>
                  <a:lnTo>
                    <a:pt x="244602" y="24663"/>
                  </a:lnTo>
                  <a:lnTo>
                    <a:pt x="197993" y="18770"/>
                  </a:lnTo>
                  <a:lnTo>
                    <a:pt x="153670" y="1524"/>
                  </a:lnTo>
                  <a:lnTo>
                    <a:pt x="151003" y="0"/>
                  </a:lnTo>
                  <a:lnTo>
                    <a:pt x="115570" y="15481"/>
                  </a:lnTo>
                  <a:lnTo>
                    <a:pt x="69342" y="24295"/>
                  </a:lnTo>
                  <a:lnTo>
                    <a:pt x="57404" y="24663"/>
                  </a:lnTo>
                  <a:lnTo>
                    <a:pt x="49149" y="24663"/>
                  </a:lnTo>
                  <a:lnTo>
                    <a:pt x="41021" y="24142"/>
                  </a:lnTo>
                  <a:lnTo>
                    <a:pt x="25019" y="22059"/>
                  </a:lnTo>
                  <a:lnTo>
                    <a:pt x="16891" y="20472"/>
                  </a:lnTo>
                  <a:lnTo>
                    <a:pt x="2667" y="16700"/>
                  </a:lnTo>
                  <a:lnTo>
                    <a:pt x="0" y="59385"/>
                  </a:lnTo>
                  <a:lnTo>
                    <a:pt x="4445" y="113347"/>
                  </a:lnTo>
                  <a:lnTo>
                    <a:pt x="13970" y="154711"/>
                  </a:lnTo>
                  <a:lnTo>
                    <a:pt x="28448" y="193027"/>
                  </a:lnTo>
                  <a:lnTo>
                    <a:pt x="47371" y="228053"/>
                  </a:lnTo>
                  <a:lnTo>
                    <a:pt x="70485" y="258889"/>
                  </a:lnTo>
                  <a:lnTo>
                    <a:pt x="104013" y="290207"/>
                  </a:lnTo>
                  <a:lnTo>
                    <a:pt x="140970" y="312381"/>
                  </a:lnTo>
                  <a:lnTo>
                    <a:pt x="151003" y="316572"/>
                  </a:lnTo>
                  <a:lnTo>
                    <a:pt x="161290" y="312254"/>
                  </a:lnTo>
                  <a:lnTo>
                    <a:pt x="213360" y="277545"/>
                  </a:lnTo>
                  <a:lnTo>
                    <a:pt x="244602" y="242671"/>
                  </a:lnTo>
                  <a:lnTo>
                    <a:pt x="265303" y="209842"/>
                  </a:lnTo>
                  <a:lnTo>
                    <a:pt x="281800" y="173266"/>
                  </a:lnTo>
                  <a:lnTo>
                    <a:pt x="293624" y="133756"/>
                  </a:lnTo>
                  <a:lnTo>
                    <a:pt x="300482" y="91846"/>
                  </a:lnTo>
                  <a:lnTo>
                    <a:pt x="302006" y="59385"/>
                  </a:lnTo>
                  <a:close/>
                </a:path>
              </a:pathLst>
            </a:custGeom>
            <a:solidFill>
              <a:srgbClr val="5F5F61"/>
            </a:solidFill>
          </p:spPr>
          <p:txBody>
            <a:bodyPr wrap="square" lIns="0" tIns="0" rIns="0" bIns="0" rtlCol="0"/>
            <a:lstStyle/>
            <a:p>
              <a:endParaRPr/>
            </a:p>
          </p:txBody>
        </p:sp>
      </p:grpSp>
      <p:grpSp>
        <p:nvGrpSpPr>
          <p:cNvPr id="25" name="object 25"/>
          <p:cNvGrpSpPr/>
          <p:nvPr/>
        </p:nvGrpSpPr>
        <p:grpSpPr>
          <a:xfrm>
            <a:off x="2275716" y="9295398"/>
            <a:ext cx="511809" cy="511809"/>
            <a:chOff x="2275713" y="9295384"/>
            <a:chExt cx="511809" cy="511809"/>
          </a:xfrm>
        </p:grpSpPr>
        <p:sp>
          <p:nvSpPr>
            <p:cNvPr id="26" name="object 26"/>
            <p:cNvSpPr/>
            <p:nvPr/>
          </p:nvSpPr>
          <p:spPr>
            <a:xfrm>
              <a:off x="2275713" y="9295384"/>
              <a:ext cx="511809" cy="511809"/>
            </a:xfrm>
            <a:custGeom>
              <a:avLst/>
              <a:gdLst/>
              <a:ahLst/>
              <a:cxnLst/>
              <a:rect l="l" t="t" r="r" b="b"/>
              <a:pathLst>
                <a:path w="511810" h="511809">
                  <a:moveTo>
                    <a:pt x="255778" y="0"/>
                  </a:moveTo>
                  <a:lnTo>
                    <a:pt x="209804" y="4191"/>
                  </a:lnTo>
                  <a:lnTo>
                    <a:pt x="166497" y="16002"/>
                  </a:lnTo>
                  <a:lnTo>
                    <a:pt x="126618" y="34925"/>
                  </a:lnTo>
                  <a:lnTo>
                    <a:pt x="90931" y="60198"/>
                  </a:lnTo>
                  <a:lnTo>
                    <a:pt x="60070" y="91059"/>
                  </a:lnTo>
                  <a:lnTo>
                    <a:pt x="34925" y="126746"/>
                  </a:lnTo>
                  <a:lnTo>
                    <a:pt x="16001" y="166560"/>
                  </a:lnTo>
                  <a:lnTo>
                    <a:pt x="4063" y="209829"/>
                  </a:lnTo>
                  <a:lnTo>
                    <a:pt x="0" y="255816"/>
                  </a:lnTo>
                  <a:lnTo>
                    <a:pt x="4063" y="301790"/>
                  </a:lnTo>
                  <a:lnTo>
                    <a:pt x="16001" y="345059"/>
                  </a:lnTo>
                  <a:lnTo>
                    <a:pt x="34925" y="384911"/>
                  </a:lnTo>
                  <a:lnTo>
                    <a:pt x="60070" y="420598"/>
                  </a:lnTo>
                  <a:lnTo>
                    <a:pt x="90931" y="451434"/>
                  </a:lnTo>
                  <a:lnTo>
                    <a:pt x="126618" y="476669"/>
                  </a:lnTo>
                  <a:lnTo>
                    <a:pt x="166497" y="495592"/>
                  </a:lnTo>
                  <a:lnTo>
                    <a:pt x="209804" y="507466"/>
                  </a:lnTo>
                  <a:lnTo>
                    <a:pt x="255778" y="511594"/>
                  </a:lnTo>
                  <a:lnTo>
                    <a:pt x="301751" y="507466"/>
                  </a:lnTo>
                  <a:lnTo>
                    <a:pt x="345059" y="495592"/>
                  </a:lnTo>
                  <a:lnTo>
                    <a:pt x="384810" y="476669"/>
                  </a:lnTo>
                  <a:lnTo>
                    <a:pt x="420497" y="451434"/>
                  </a:lnTo>
                  <a:lnTo>
                    <a:pt x="451357" y="420598"/>
                  </a:lnTo>
                  <a:lnTo>
                    <a:pt x="476631" y="384911"/>
                  </a:lnTo>
                  <a:lnTo>
                    <a:pt x="495554" y="345059"/>
                  </a:lnTo>
                  <a:lnTo>
                    <a:pt x="507364" y="301790"/>
                  </a:lnTo>
                  <a:lnTo>
                    <a:pt x="511556" y="255816"/>
                  </a:lnTo>
                  <a:lnTo>
                    <a:pt x="507364" y="209829"/>
                  </a:lnTo>
                  <a:lnTo>
                    <a:pt x="495554" y="166560"/>
                  </a:lnTo>
                  <a:lnTo>
                    <a:pt x="476631" y="126746"/>
                  </a:lnTo>
                  <a:lnTo>
                    <a:pt x="451357" y="91059"/>
                  </a:lnTo>
                  <a:lnTo>
                    <a:pt x="420497" y="60198"/>
                  </a:lnTo>
                  <a:lnTo>
                    <a:pt x="384810" y="34925"/>
                  </a:lnTo>
                  <a:lnTo>
                    <a:pt x="345059" y="16002"/>
                  </a:lnTo>
                  <a:lnTo>
                    <a:pt x="301751" y="4191"/>
                  </a:lnTo>
                  <a:lnTo>
                    <a:pt x="255778" y="0"/>
                  </a:lnTo>
                  <a:close/>
                </a:path>
              </a:pathLst>
            </a:custGeom>
            <a:solidFill>
              <a:srgbClr val="5F5F61"/>
            </a:solidFill>
          </p:spPr>
          <p:txBody>
            <a:bodyPr wrap="square" lIns="0" tIns="0" rIns="0" bIns="0" rtlCol="0"/>
            <a:lstStyle/>
            <a:p>
              <a:endParaRPr/>
            </a:p>
          </p:txBody>
        </p:sp>
        <p:sp>
          <p:nvSpPr>
            <p:cNvPr id="27" name="object 27"/>
            <p:cNvSpPr/>
            <p:nvPr/>
          </p:nvSpPr>
          <p:spPr>
            <a:xfrm>
              <a:off x="2285873" y="9305671"/>
              <a:ext cx="491490" cy="491490"/>
            </a:xfrm>
            <a:custGeom>
              <a:avLst/>
              <a:gdLst/>
              <a:ahLst/>
              <a:cxnLst/>
              <a:rect l="l" t="t" r="r" b="b"/>
              <a:pathLst>
                <a:path w="491489" h="491490">
                  <a:moveTo>
                    <a:pt x="245618" y="0"/>
                  </a:moveTo>
                  <a:lnTo>
                    <a:pt x="196087" y="4952"/>
                  </a:lnTo>
                  <a:lnTo>
                    <a:pt x="149987" y="19303"/>
                  </a:lnTo>
                  <a:lnTo>
                    <a:pt x="108331" y="41909"/>
                  </a:lnTo>
                  <a:lnTo>
                    <a:pt x="72008" y="71881"/>
                  </a:lnTo>
                  <a:lnTo>
                    <a:pt x="42037" y="108203"/>
                  </a:lnTo>
                  <a:lnTo>
                    <a:pt x="19303" y="149948"/>
                  </a:lnTo>
                  <a:lnTo>
                    <a:pt x="5079" y="196037"/>
                  </a:lnTo>
                  <a:lnTo>
                    <a:pt x="0" y="245529"/>
                  </a:lnTo>
                  <a:lnTo>
                    <a:pt x="5079" y="295020"/>
                  </a:lnTo>
                  <a:lnTo>
                    <a:pt x="19303" y="341109"/>
                  </a:lnTo>
                  <a:lnTo>
                    <a:pt x="42037" y="382816"/>
                  </a:lnTo>
                  <a:lnTo>
                    <a:pt x="72008" y="419150"/>
                  </a:lnTo>
                  <a:lnTo>
                    <a:pt x="108331" y="449135"/>
                  </a:lnTo>
                  <a:lnTo>
                    <a:pt x="149987" y="471779"/>
                  </a:lnTo>
                  <a:lnTo>
                    <a:pt x="196087" y="486092"/>
                  </a:lnTo>
                  <a:lnTo>
                    <a:pt x="245618" y="491083"/>
                  </a:lnTo>
                  <a:lnTo>
                    <a:pt x="295020" y="486092"/>
                  </a:lnTo>
                  <a:lnTo>
                    <a:pt x="341121" y="471779"/>
                  </a:lnTo>
                  <a:lnTo>
                    <a:pt x="382904" y="449135"/>
                  </a:lnTo>
                  <a:lnTo>
                    <a:pt x="419226" y="419150"/>
                  </a:lnTo>
                  <a:lnTo>
                    <a:pt x="449199" y="382816"/>
                  </a:lnTo>
                  <a:lnTo>
                    <a:pt x="471804" y="341109"/>
                  </a:lnTo>
                  <a:lnTo>
                    <a:pt x="486156" y="295020"/>
                  </a:lnTo>
                  <a:lnTo>
                    <a:pt x="491108" y="245529"/>
                  </a:lnTo>
                  <a:lnTo>
                    <a:pt x="486156" y="196037"/>
                  </a:lnTo>
                  <a:lnTo>
                    <a:pt x="471804" y="149948"/>
                  </a:lnTo>
                  <a:lnTo>
                    <a:pt x="449199" y="108203"/>
                  </a:lnTo>
                  <a:lnTo>
                    <a:pt x="419226" y="71881"/>
                  </a:lnTo>
                  <a:lnTo>
                    <a:pt x="382904" y="41909"/>
                  </a:lnTo>
                  <a:lnTo>
                    <a:pt x="341121" y="19303"/>
                  </a:lnTo>
                  <a:lnTo>
                    <a:pt x="295020" y="4952"/>
                  </a:lnTo>
                  <a:lnTo>
                    <a:pt x="245618" y="0"/>
                  </a:lnTo>
                  <a:close/>
                </a:path>
              </a:pathLst>
            </a:custGeom>
            <a:solidFill>
              <a:srgbClr val="FDFDFD"/>
            </a:solidFill>
          </p:spPr>
          <p:txBody>
            <a:bodyPr wrap="square" lIns="0" tIns="0" rIns="0" bIns="0" rtlCol="0"/>
            <a:lstStyle/>
            <a:p>
              <a:endParaRPr/>
            </a:p>
          </p:txBody>
        </p:sp>
        <p:pic>
          <p:nvPicPr>
            <p:cNvPr id="28" name="object 28"/>
            <p:cNvPicPr/>
            <p:nvPr/>
          </p:nvPicPr>
          <p:blipFill>
            <a:blip r:embed="rId10" cstate="print"/>
            <a:stretch>
              <a:fillRect/>
            </a:stretch>
          </p:blipFill>
          <p:spPr>
            <a:xfrm>
              <a:off x="2416048" y="9434932"/>
              <a:ext cx="231203" cy="232079"/>
            </a:xfrm>
            <a:prstGeom prst="rect">
              <a:avLst/>
            </a:prstGeom>
          </p:spPr>
        </p:pic>
        <p:sp>
          <p:nvSpPr>
            <p:cNvPr id="29" name="object 29"/>
            <p:cNvSpPr/>
            <p:nvPr/>
          </p:nvSpPr>
          <p:spPr>
            <a:xfrm>
              <a:off x="2343658" y="9363456"/>
              <a:ext cx="375920" cy="375920"/>
            </a:xfrm>
            <a:custGeom>
              <a:avLst/>
              <a:gdLst/>
              <a:ahLst/>
              <a:cxnLst/>
              <a:rect l="l" t="t" r="r" b="b"/>
              <a:pathLst>
                <a:path w="375919" h="375920">
                  <a:moveTo>
                    <a:pt x="52450" y="12192"/>
                  </a:moveTo>
                  <a:lnTo>
                    <a:pt x="12318" y="52324"/>
                  </a:lnTo>
                  <a:lnTo>
                    <a:pt x="37465" y="77622"/>
                  </a:lnTo>
                  <a:lnTo>
                    <a:pt x="25654" y="92964"/>
                  </a:lnTo>
                  <a:lnTo>
                    <a:pt x="6731" y="137820"/>
                  </a:lnTo>
                  <a:lnTo>
                    <a:pt x="0" y="187744"/>
                  </a:lnTo>
                  <a:lnTo>
                    <a:pt x="6731" y="237667"/>
                  </a:lnTo>
                  <a:lnTo>
                    <a:pt x="25654" y="282524"/>
                  </a:lnTo>
                  <a:lnTo>
                    <a:pt x="54991" y="320535"/>
                  </a:lnTo>
                  <a:lnTo>
                    <a:pt x="92964" y="349897"/>
                  </a:lnTo>
                  <a:lnTo>
                    <a:pt x="137922" y="368833"/>
                  </a:lnTo>
                  <a:lnTo>
                    <a:pt x="187833" y="375539"/>
                  </a:lnTo>
                  <a:lnTo>
                    <a:pt x="237649" y="368833"/>
                  </a:lnTo>
                  <a:lnTo>
                    <a:pt x="258953" y="359854"/>
                  </a:lnTo>
                  <a:lnTo>
                    <a:pt x="187833" y="359854"/>
                  </a:lnTo>
                  <a:lnTo>
                    <a:pt x="141986" y="353707"/>
                  </a:lnTo>
                  <a:lnTo>
                    <a:pt x="100965" y="336359"/>
                  </a:lnTo>
                  <a:lnTo>
                    <a:pt x="66040" y="309435"/>
                  </a:lnTo>
                  <a:lnTo>
                    <a:pt x="39116" y="274612"/>
                  </a:lnTo>
                  <a:lnTo>
                    <a:pt x="21843" y="233489"/>
                  </a:lnTo>
                  <a:lnTo>
                    <a:pt x="15621" y="187744"/>
                  </a:lnTo>
                  <a:lnTo>
                    <a:pt x="18796" y="155282"/>
                  </a:lnTo>
                  <a:lnTo>
                    <a:pt x="27559" y="124853"/>
                  </a:lnTo>
                  <a:lnTo>
                    <a:pt x="41529" y="97040"/>
                  </a:lnTo>
                  <a:lnTo>
                    <a:pt x="48133" y="88252"/>
                  </a:lnTo>
                  <a:lnTo>
                    <a:pt x="128498" y="88252"/>
                  </a:lnTo>
                  <a:lnTo>
                    <a:pt x="88265" y="48006"/>
                  </a:lnTo>
                  <a:lnTo>
                    <a:pt x="95631" y="42418"/>
                  </a:lnTo>
                  <a:lnTo>
                    <a:pt x="105276" y="37465"/>
                  </a:lnTo>
                  <a:lnTo>
                    <a:pt x="77724" y="37465"/>
                  </a:lnTo>
                  <a:lnTo>
                    <a:pt x="52450" y="12192"/>
                  </a:lnTo>
                  <a:close/>
                </a:path>
                <a:path w="375919" h="375920">
                  <a:moveTo>
                    <a:pt x="348433" y="338035"/>
                  </a:moveTo>
                  <a:lnTo>
                    <a:pt x="297942" y="338035"/>
                  </a:lnTo>
                  <a:lnTo>
                    <a:pt x="323215" y="363270"/>
                  </a:lnTo>
                  <a:lnTo>
                    <a:pt x="348433" y="338035"/>
                  </a:lnTo>
                  <a:close/>
                </a:path>
                <a:path w="375919" h="375920">
                  <a:moveTo>
                    <a:pt x="287274" y="247078"/>
                  </a:moveTo>
                  <a:lnTo>
                    <a:pt x="287274" y="327406"/>
                  </a:lnTo>
                  <a:lnTo>
                    <a:pt x="278511" y="334035"/>
                  </a:lnTo>
                  <a:lnTo>
                    <a:pt x="250698" y="348005"/>
                  </a:lnTo>
                  <a:lnTo>
                    <a:pt x="220218" y="356793"/>
                  </a:lnTo>
                  <a:lnTo>
                    <a:pt x="187833" y="359854"/>
                  </a:lnTo>
                  <a:lnTo>
                    <a:pt x="258953" y="359854"/>
                  </a:lnTo>
                  <a:lnTo>
                    <a:pt x="282575" y="349897"/>
                  </a:lnTo>
                  <a:lnTo>
                    <a:pt x="297942" y="338035"/>
                  </a:lnTo>
                  <a:lnTo>
                    <a:pt x="348433" y="338035"/>
                  </a:lnTo>
                  <a:lnTo>
                    <a:pt x="363347" y="323113"/>
                  </a:lnTo>
                  <a:lnTo>
                    <a:pt x="338074" y="297878"/>
                  </a:lnTo>
                  <a:lnTo>
                    <a:pt x="346241" y="287261"/>
                  </a:lnTo>
                  <a:lnTo>
                    <a:pt x="327406" y="287261"/>
                  </a:lnTo>
                  <a:lnTo>
                    <a:pt x="287274" y="247078"/>
                  </a:lnTo>
                  <a:close/>
                </a:path>
                <a:path w="375919" h="375920">
                  <a:moveTo>
                    <a:pt x="128498" y="88252"/>
                  </a:moveTo>
                  <a:lnTo>
                    <a:pt x="48133" y="88252"/>
                  </a:lnTo>
                  <a:lnTo>
                    <a:pt x="287274" y="327406"/>
                  </a:lnTo>
                  <a:lnTo>
                    <a:pt x="287274" y="247078"/>
                  </a:lnTo>
                  <a:lnTo>
                    <a:pt x="128498" y="88252"/>
                  </a:lnTo>
                  <a:close/>
                </a:path>
                <a:path w="375919" h="375920">
                  <a:moveTo>
                    <a:pt x="359918" y="116573"/>
                  </a:moveTo>
                  <a:lnTo>
                    <a:pt x="359918" y="187744"/>
                  </a:lnTo>
                  <a:lnTo>
                    <a:pt x="356743" y="220776"/>
                  </a:lnTo>
                  <a:lnTo>
                    <a:pt x="347599" y="251701"/>
                  </a:lnTo>
                  <a:lnTo>
                    <a:pt x="333121" y="279895"/>
                  </a:lnTo>
                  <a:lnTo>
                    <a:pt x="327406" y="287261"/>
                  </a:lnTo>
                  <a:lnTo>
                    <a:pt x="346241" y="287261"/>
                  </a:lnTo>
                  <a:lnTo>
                    <a:pt x="349885" y="282524"/>
                  </a:lnTo>
                  <a:lnTo>
                    <a:pt x="368802" y="237667"/>
                  </a:lnTo>
                  <a:lnTo>
                    <a:pt x="375539" y="187744"/>
                  </a:lnTo>
                  <a:lnTo>
                    <a:pt x="368808" y="137820"/>
                  </a:lnTo>
                  <a:lnTo>
                    <a:pt x="359918" y="116573"/>
                  </a:lnTo>
                  <a:close/>
                </a:path>
                <a:path w="375919" h="375920">
                  <a:moveTo>
                    <a:pt x="259106" y="15621"/>
                  </a:moveTo>
                  <a:lnTo>
                    <a:pt x="187833" y="15621"/>
                  </a:lnTo>
                  <a:lnTo>
                    <a:pt x="233553" y="21717"/>
                  </a:lnTo>
                  <a:lnTo>
                    <a:pt x="274700" y="39116"/>
                  </a:lnTo>
                  <a:lnTo>
                    <a:pt x="309499" y="66040"/>
                  </a:lnTo>
                  <a:lnTo>
                    <a:pt x="336423" y="100876"/>
                  </a:lnTo>
                  <a:lnTo>
                    <a:pt x="353694" y="141986"/>
                  </a:lnTo>
                  <a:lnTo>
                    <a:pt x="359918" y="187744"/>
                  </a:lnTo>
                  <a:lnTo>
                    <a:pt x="359918" y="116573"/>
                  </a:lnTo>
                  <a:lnTo>
                    <a:pt x="320548" y="54991"/>
                  </a:lnTo>
                  <a:lnTo>
                    <a:pt x="282575" y="25527"/>
                  </a:lnTo>
                  <a:lnTo>
                    <a:pt x="259106" y="15621"/>
                  </a:lnTo>
                  <a:close/>
                </a:path>
                <a:path w="375919" h="375920">
                  <a:moveTo>
                    <a:pt x="187833" y="0"/>
                  </a:moveTo>
                  <a:lnTo>
                    <a:pt x="137922" y="6604"/>
                  </a:lnTo>
                  <a:lnTo>
                    <a:pt x="92964" y="25527"/>
                  </a:lnTo>
                  <a:lnTo>
                    <a:pt x="77724" y="37465"/>
                  </a:lnTo>
                  <a:lnTo>
                    <a:pt x="105276" y="37465"/>
                  </a:lnTo>
                  <a:lnTo>
                    <a:pt x="123825" y="27940"/>
                  </a:lnTo>
                  <a:lnTo>
                    <a:pt x="154686" y="18796"/>
                  </a:lnTo>
                  <a:lnTo>
                    <a:pt x="187833" y="15621"/>
                  </a:lnTo>
                  <a:lnTo>
                    <a:pt x="259106" y="15621"/>
                  </a:lnTo>
                  <a:lnTo>
                    <a:pt x="237744" y="6604"/>
                  </a:lnTo>
                  <a:lnTo>
                    <a:pt x="187833" y="0"/>
                  </a:lnTo>
                  <a:close/>
                </a:path>
              </a:pathLst>
            </a:custGeom>
            <a:solidFill>
              <a:srgbClr val="FDFDFD"/>
            </a:solidFill>
          </p:spPr>
          <p:txBody>
            <a:bodyPr wrap="square" lIns="0" tIns="0" rIns="0" bIns="0" rtlCol="0"/>
            <a:lstStyle/>
            <a:p>
              <a:endParaRPr/>
            </a:p>
          </p:txBody>
        </p:sp>
        <p:sp>
          <p:nvSpPr>
            <p:cNvPr id="30" name="object 30"/>
            <p:cNvSpPr/>
            <p:nvPr/>
          </p:nvSpPr>
          <p:spPr>
            <a:xfrm>
              <a:off x="2347087" y="9366758"/>
              <a:ext cx="368935" cy="368935"/>
            </a:xfrm>
            <a:custGeom>
              <a:avLst/>
              <a:gdLst/>
              <a:ahLst/>
              <a:cxnLst/>
              <a:rect l="l" t="t" r="r" b="b"/>
              <a:pathLst>
                <a:path w="368935" h="368934">
                  <a:moveTo>
                    <a:pt x="368808" y="184429"/>
                  </a:moveTo>
                  <a:lnTo>
                    <a:pt x="362204" y="135394"/>
                  </a:lnTo>
                  <a:lnTo>
                    <a:pt x="359791" y="129667"/>
                  </a:lnTo>
                  <a:lnTo>
                    <a:pt x="359791" y="184429"/>
                  </a:lnTo>
                  <a:lnTo>
                    <a:pt x="356743" y="217233"/>
                  </a:lnTo>
                  <a:lnTo>
                    <a:pt x="347726" y="248551"/>
                  </a:lnTo>
                  <a:lnTo>
                    <a:pt x="332994" y="277634"/>
                  </a:lnTo>
                  <a:lnTo>
                    <a:pt x="312928" y="303758"/>
                  </a:lnTo>
                  <a:lnTo>
                    <a:pt x="310642" y="306311"/>
                  </a:lnTo>
                  <a:lnTo>
                    <a:pt x="304546" y="300228"/>
                  </a:lnTo>
                  <a:lnTo>
                    <a:pt x="304546" y="312267"/>
                  </a:lnTo>
                  <a:lnTo>
                    <a:pt x="247396" y="348234"/>
                  </a:lnTo>
                  <a:lnTo>
                    <a:pt x="184404" y="359892"/>
                  </a:lnTo>
                  <a:lnTo>
                    <a:pt x="137668" y="353631"/>
                  </a:lnTo>
                  <a:lnTo>
                    <a:pt x="95758" y="335940"/>
                  </a:lnTo>
                  <a:lnTo>
                    <a:pt x="60325" y="308508"/>
                  </a:lnTo>
                  <a:lnTo>
                    <a:pt x="32893" y="272986"/>
                  </a:lnTo>
                  <a:lnTo>
                    <a:pt x="15113" y="231076"/>
                  </a:lnTo>
                  <a:lnTo>
                    <a:pt x="8890" y="184429"/>
                  </a:lnTo>
                  <a:lnTo>
                    <a:pt x="11811" y="152209"/>
                  </a:lnTo>
                  <a:lnTo>
                    <a:pt x="20574" y="121399"/>
                  </a:lnTo>
                  <a:lnTo>
                    <a:pt x="34798" y="92710"/>
                  </a:lnTo>
                  <a:lnTo>
                    <a:pt x="54229" y="66814"/>
                  </a:lnTo>
                  <a:lnTo>
                    <a:pt x="56515" y="64198"/>
                  </a:lnTo>
                  <a:lnTo>
                    <a:pt x="304546" y="312267"/>
                  </a:lnTo>
                  <a:lnTo>
                    <a:pt x="304546" y="300228"/>
                  </a:lnTo>
                  <a:lnTo>
                    <a:pt x="68453" y="64198"/>
                  </a:lnTo>
                  <a:lnTo>
                    <a:pt x="62484" y="58166"/>
                  </a:lnTo>
                  <a:lnTo>
                    <a:pt x="120269" y="21082"/>
                  </a:lnTo>
                  <a:lnTo>
                    <a:pt x="184404" y="9017"/>
                  </a:lnTo>
                  <a:lnTo>
                    <a:pt x="231013" y="15240"/>
                  </a:lnTo>
                  <a:lnTo>
                    <a:pt x="272923" y="32893"/>
                  </a:lnTo>
                  <a:lnTo>
                    <a:pt x="308483" y="60325"/>
                  </a:lnTo>
                  <a:lnTo>
                    <a:pt x="335915" y="95872"/>
                  </a:lnTo>
                  <a:lnTo>
                    <a:pt x="353568" y="137782"/>
                  </a:lnTo>
                  <a:lnTo>
                    <a:pt x="359791" y="184429"/>
                  </a:lnTo>
                  <a:lnTo>
                    <a:pt x="359791" y="129667"/>
                  </a:lnTo>
                  <a:lnTo>
                    <a:pt x="343662" y="91338"/>
                  </a:lnTo>
                  <a:lnTo>
                    <a:pt x="314833" y="53975"/>
                  </a:lnTo>
                  <a:lnTo>
                    <a:pt x="277495" y="25146"/>
                  </a:lnTo>
                  <a:lnTo>
                    <a:pt x="239014" y="9017"/>
                  </a:lnTo>
                  <a:lnTo>
                    <a:pt x="233426" y="6604"/>
                  </a:lnTo>
                  <a:lnTo>
                    <a:pt x="184404" y="0"/>
                  </a:lnTo>
                  <a:lnTo>
                    <a:pt x="135382" y="6604"/>
                  </a:lnTo>
                  <a:lnTo>
                    <a:pt x="91313" y="25146"/>
                  </a:lnTo>
                  <a:lnTo>
                    <a:pt x="53975" y="53975"/>
                  </a:lnTo>
                  <a:lnTo>
                    <a:pt x="25146" y="91351"/>
                  </a:lnTo>
                  <a:lnTo>
                    <a:pt x="6604" y="135407"/>
                  </a:lnTo>
                  <a:lnTo>
                    <a:pt x="0" y="184429"/>
                  </a:lnTo>
                  <a:lnTo>
                    <a:pt x="6604" y="233464"/>
                  </a:lnTo>
                  <a:lnTo>
                    <a:pt x="25146" y="277520"/>
                  </a:lnTo>
                  <a:lnTo>
                    <a:pt x="53975" y="314845"/>
                  </a:lnTo>
                  <a:lnTo>
                    <a:pt x="91313" y="343687"/>
                  </a:lnTo>
                  <a:lnTo>
                    <a:pt x="135382" y="362280"/>
                  </a:lnTo>
                  <a:lnTo>
                    <a:pt x="184404" y="368871"/>
                  </a:lnTo>
                  <a:lnTo>
                    <a:pt x="233426" y="362280"/>
                  </a:lnTo>
                  <a:lnTo>
                    <a:pt x="239014" y="359892"/>
                  </a:lnTo>
                  <a:lnTo>
                    <a:pt x="277495" y="343687"/>
                  </a:lnTo>
                  <a:lnTo>
                    <a:pt x="314833" y="314845"/>
                  </a:lnTo>
                  <a:lnTo>
                    <a:pt x="321437" y="306311"/>
                  </a:lnTo>
                  <a:lnTo>
                    <a:pt x="343662" y="277520"/>
                  </a:lnTo>
                  <a:lnTo>
                    <a:pt x="362204" y="233464"/>
                  </a:lnTo>
                  <a:lnTo>
                    <a:pt x="368808" y="184429"/>
                  </a:lnTo>
                  <a:close/>
                </a:path>
              </a:pathLst>
            </a:custGeom>
            <a:solidFill>
              <a:srgbClr val="5F5F61"/>
            </a:solidFill>
          </p:spPr>
          <p:txBody>
            <a:bodyPr wrap="square" lIns="0" tIns="0" rIns="0" bIns="0" rtlCol="0"/>
            <a:lstStyle/>
            <a:p>
              <a:endParaRPr/>
            </a:p>
          </p:txBody>
        </p:sp>
      </p:grpSp>
      <p:pic>
        <p:nvPicPr>
          <p:cNvPr id="31" name="object 31"/>
          <p:cNvPicPr/>
          <p:nvPr/>
        </p:nvPicPr>
        <p:blipFill>
          <a:blip r:embed="rId11" cstate="print"/>
          <a:stretch>
            <a:fillRect/>
          </a:stretch>
        </p:blipFill>
        <p:spPr>
          <a:xfrm>
            <a:off x="3282060" y="9295409"/>
            <a:ext cx="511556" cy="511568"/>
          </a:xfrm>
          <a:prstGeom prst="rect">
            <a:avLst/>
          </a:prstGeom>
        </p:spPr>
      </p:pic>
      <p:pic>
        <p:nvPicPr>
          <p:cNvPr id="32" name="object 32"/>
          <p:cNvPicPr/>
          <p:nvPr/>
        </p:nvPicPr>
        <p:blipFill>
          <a:blip r:embed="rId12" cstate="print"/>
          <a:stretch>
            <a:fillRect/>
          </a:stretch>
        </p:blipFill>
        <p:spPr>
          <a:xfrm>
            <a:off x="4326635" y="9295424"/>
            <a:ext cx="511556" cy="511556"/>
          </a:xfrm>
          <a:prstGeom prst="rect">
            <a:avLst/>
          </a:prstGeom>
        </p:spPr>
      </p:pic>
      <p:sp>
        <p:nvSpPr>
          <p:cNvPr id="33" name="object 33"/>
          <p:cNvSpPr txBox="1"/>
          <p:nvPr/>
        </p:nvSpPr>
        <p:spPr>
          <a:xfrm>
            <a:off x="381711" y="9870149"/>
            <a:ext cx="445134" cy="259045"/>
          </a:xfrm>
          <a:prstGeom prst="rect">
            <a:avLst/>
          </a:prstGeom>
        </p:spPr>
        <p:txBody>
          <a:bodyPr vert="horz" wrap="square" lIns="0" tIns="12700" rIns="0" bIns="0" rtlCol="0">
            <a:spAutoFit/>
          </a:bodyPr>
          <a:lstStyle/>
          <a:p>
            <a:pPr marL="78105" marR="5080" indent="-66040">
              <a:lnSpc>
                <a:spcPct val="100000"/>
              </a:lnSpc>
              <a:spcBef>
                <a:spcPts val="100"/>
              </a:spcBef>
            </a:pPr>
            <a:r>
              <a:rPr sz="800" spc="-10" dirty="0">
                <a:solidFill>
                  <a:srgbClr val="FFFFFF"/>
                </a:solidFill>
                <a:latin typeface="Calibri"/>
                <a:cs typeface="Calibri"/>
              </a:rPr>
              <a:t>WEATHER</a:t>
            </a:r>
            <a:r>
              <a:rPr sz="800" spc="500" dirty="0">
                <a:solidFill>
                  <a:srgbClr val="FFFFFF"/>
                </a:solidFill>
                <a:latin typeface="Calibri"/>
                <a:cs typeface="Calibri"/>
              </a:rPr>
              <a:t> </a:t>
            </a:r>
            <a:r>
              <a:rPr sz="800" spc="-20" dirty="0">
                <a:solidFill>
                  <a:srgbClr val="FFFFFF"/>
                </a:solidFill>
                <a:latin typeface="Calibri"/>
                <a:cs typeface="Calibri"/>
              </a:rPr>
              <a:t>PROOF</a:t>
            </a:r>
            <a:endParaRPr sz="800">
              <a:latin typeface="Calibri"/>
              <a:cs typeface="Calibri"/>
            </a:endParaRPr>
          </a:p>
        </p:txBody>
      </p:sp>
      <p:sp>
        <p:nvSpPr>
          <p:cNvPr id="34" name="object 34"/>
          <p:cNvSpPr txBox="1"/>
          <p:nvPr/>
        </p:nvSpPr>
        <p:spPr>
          <a:xfrm>
            <a:off x="1362836" y="9881122"/>
            <a:ext cx="350520" cy="259045"/>
          </a:xfrm>
          <a:prstGeom prst="rect">
            <a:avLst/>
          </a:prstGeom>
        </p:spPr>
        <p:txBody>
          <a:bodyPr vert="horz" wrap="square" lIns="0" tIns="12700" rIns="0" bIns="0" rtlCol="0">
            <a:spAutoFit/>
          </a:bodyPr>
          <a:lstStyle/>
          <a:p>
            <a:pPr marL="12700" marR="5080" indent="62230">
              <a:lnSpc>
                <a:spcPct val="100000"/>
              </a:lnSpc>
              <a:spcBef>
                <a:spcPts val="100"/>
              </a:spcBef>
            </a:pPr>
            <a:r>
              <a:rPr sz="800" spc="-20" dirty="0">
                <a:solidFill>
                  <a:srgbClr val="FFFFFF"/>
                </a:solidFill>
                <a:latin typeface="Calibri"/>
                <a:cs typeface="Calibri"/>
              </a:rPr>
              <a:t>ANTI</a:t>
            </a:r>
            <a:r>
              <a:rPr sz="800" spc="500" dirty="0">
                <a:solidFill>
                  <a:srgbClr val="FFFFFF"/>
                </a:solidFill>
                <a:latin typeface="Calibri"/>
                <a:cs typeface="Calibri"/>
              </a:rPr>
              <a:t> </a:t>
            </a:r>
            <a:r>
              <a:rPr sz="800" spc="-10" dirty="0">
                <a:solidFill>
                  <a:srgbClr val="FFFFFF"/>
                </a:solidFill>
                <a:latin typeface="Calibri"/>
                <a:cs typeface="Calibri"/>
              </a:rPr>
              <a:t>FADING</a:t>
            </a:r>
            <a:endParaRPr sz="800">
              <a:latin typeface="Calibri"/>
              <a:cs typeface="Calibri"/>
            </a:endParaRPr>
          </a:p>
        </p:txBody>
      </p:sp>
      <p:sp>
        <p:nvSpPr>
          <p:cNvPr id="35" name="object 35"/>
          <p:cNvSpPr txBox="1"/>
          <p:nvPr/>
        </p:nvSpPr>
        <p:spPr>
          <a:xfrm>
            <a:off x="2198886" y="9847594"/>
            <a:ext cx="657225" cy="259045"/>
          </a:xfrm>
          <a:prstGeom prst="rect">
            <a:avLst/>
          </a:prstGeom>
        </p:spPr>
        <p:txBody>
          <a:bodyPr vert="horz" wrap="square" lIns="0" tIns="12700" rIns="0" bIns="0" rtlCol="0">
            <a:spAutoFit/>
          </a:bodyPr>
          <a:lstStyle/>
          <a:p>
            <a:pPr marL="12700" marR="5080" indent="214629">
              <a:lnSpc>
                <a:spcPct val="100000"/>
              </a:lnSpc>
              <a:spcBef>
                <a:spcPts val="100"/>
              </a:spcBef>
            </a:pPr>
            <a:r>
              <a:rPr sz="800" spc="-25" dirty="0">
                <a:solidFill>
                  <a:srgbClr val="FFFFFF"/>
                </a:solidFill>
                <a:latin typeface="Calibri"/>
                <a:cs typeface="Calibri"/>
              </a:rPr>
              <a:t>LOW</a:t>
            </a:r>
            <a:r>
              <a:rPr sz="800" spc="500" dirty="0">
                <a:solidFill>
                  <a:srgbClr val="FFFFFF"/>
                </a:solidFill>
                <a:latin typeface="Calibri"/>
                <a:cs typeface="Calibri"/>
              </a:rPr>
              <a:t> </a:t>
            </a:r>
            <a:r>
              <a:rPr sz="800" spc="-10" dirty="0">
                <a:solidFill>
                  <a:srgbClr val="FFFFFF"/>
                </a:solidFill>
                <a:latin typeface="Calibri"/>
                <a:cs typeface="Calibri"/>
              </a:rPr>
              <a:t>MAINTENANCE</a:t>
            </a:r>
            <a:endParaRPr sz="800">
              <a:latin typeface="Calibri"/>
              <a:cs typeface="Calibri"/>
            </a:endParaRPr>
          </a:p>
        </p:txBody>
      </p:sp>
      <p:sp>
        <p:nvSpPr>
          <p:cNvPr id="36" name="object 36"/>
          <p:cNvSpPr txBox="1"/>
          <p:nvPr/>
        </p:nvSpPr>
        <p:spPr>
          <a:xfrm>
            <a:off x="3353180" y="9869539"/>
            <a:ext cx="393700" cy="259045"/>
          </a:xfrm>
          <a:prstGeom prst="rect">
            <a:avLst/>
          </a:prstGeom>
        </p:spPr>
        <p:txBody>
          <a:bodyPr vert="horz" wrap="square" lIns="0" tIns="12700" rIns="0" bIns="0" rtlCol="0">
            <a:spAutoFit/>
          </a:bodyPr>
          <a:lstStyle/>
          <a:p>
            <a:pPr marL="52069" marR="5080" indent="-40005">
              <a:lnSpc>
                <a:spcPct val="100000"/>
              </a:lnSpc>
              <a:spcBef>
                <a:spcPts val="100"/>
              </a:spcBef>
            </a:pPr>
            <a:r>
              <a:rPr sz="800" spc="-10" dirty="0">
                <a:solidFill>
                  <a:srgbClr val="FFFFFF"/>
                </a:solidFill>
                <a:latin typeface="Calibri"/>
                <a:cs typeface="Calibri"/>
              </a:rPr>
              <a:t>TERMITE</a:t>
            </a:r>
            <a:r>
              <a:rPr sz="800" spc="500" dirty="0">
                <a:solidFill>
                  <a:srgbClr val="FFFFFF"/>
                </a:solidFill>
                <a:latin typeface="Calibri"/>
                <a:cs typeface="Calibri"/>
              </a:rPr>
              <a:t> </a:t>
            </a:r>
            <a:r>
              <a:rPr sz="800" spc="-10" dirty="0">
                <a:solidFill>
                  <a:srgbClr val="FFFFFF"/>
                </a:solidFill>
                <a:latin typeface="Calibri"/>
                <a:cs typeface="Calibri"/>
              </a:rPr>
              <a:t>PROOF</a:t>
            </a:r>
            <a:endParaRPr sz="800">
              <a:latin typeface="Calibri"/>
              <a:cs typeface="Calibri"/>
            </a:endParaRPr>
          </a:p>
        </p:txBody>
      </p:sp>
      <p:sp>
        <p:nvSpPr>
          <p:cNvPr id="37" name="object 37"/>
          <p:cNvSpPr txBox="1"/>
          <p:nvPr/>
        </p:nvSpPr>
        <p:spPr>
          <a:xfrm>
            <a:off x="4352038" y="9832353"/>
            <a:ext cx="471805" cy="259045"/>
          </a:xfrm>
          <a:prstGeom prst="rect">
            <a:avLst/>
          </a:prstGeom>
        </p:spPr>
        <p:txBody>
          <a:bodyPr vert="horz" wrap="square" lIns="0" tIns="12700" rIns="0" bIns="0" rtlCol="0">
            <a:spAutoFit/>
          </a:bodyPr>
          <a:lstStyle/>
          <a:p>
            <a:pPr marL="12700" marR="5080" indent="114300">
              <a:lnSpc>
                <a:spcPct val="100000"/>
              </a:lnSpc>
              <a:spcBef>
                <a:spcPts val="100"/>
              </a:spcBef>
            </a:pPr>
            <a:r>
              <a:rPr sz="800" spc="-20" dirty="0">
                <a:solidFill>
                  <a:srgbClr val="FFFFFF"/>
                </a:solidFill>
                <a:latin typeface="Calibri"/>
                <a:cs typeface="Calibri"/>
              </a:rPr>
              <a:t>HIGH</a:t>
            </a:r>
            <a:r>
              <a:rPr sz="800" spc="500" dirty="0">
                <a:solidFill>
                  <a:srgbClr val="FFFFFF"/>
                </a:solidFill>
                <a:latin typeface="Calibri"/>
                <a:cs typeface="Calibri"/>
              </a:rPr>
              <a:t> </a:t>
            </a:r>
            <a:r>
              <a:rPr sz="800" spc="-10" dirty="0">
                <a:solidFill>
                  <a:srgbClr val="FFFFFF"/>
                </a:solidFill>
                <a:latin typeface="Calibri"/>
                <a:cs typeface="Calibri"/>
              </a:rPr>
              <a:t>STRENGTH</a:t>
            </a:r>
            <a:endParaRPr sz="800">
              <a:latin typeface="Calibri"/>
              <a:cs typeface="Calibri"/>
            </a:endParaRPr>
          </a:p>
        </p:txBody>
      </p:sp>
      <p:grpSp>
        <p:nvGrpSpPr>
          <p:cNvPr id="38" name="object 38"/>
          <p:cNvGrpSpPr/>
          <p:nvPr/>
        </p:nvGrpSpPr>
        <p:grpSpPr>
          <a:xfrm>
            <a:off x="5380735" y="9295398"/>
            <a:ext cx="511809" cy="511809"/>
            <a:chOff x="5380735" y="9295384"/>
            <a:chExt cx="511809" cy="511809"/>
          </a:xfrm>
        </p:grpSpPr>
        <p:sp>
          <p:nvSpPr>
            <p:cNvPr id="39" name="object 39"/>
            <p:cNvSpPr/>
            <p:nvPr/>
          </p:nvSpPr>
          <p:spPr>
            <a:xfrm>
              <a:off x="5380735" y="9295384"/>
              <a:ext cx="511809" cy="511809"/>
            </a:xfrm>
            <a:custGeom>
              <a:avLst/>
              <a:gdLst/>
              <a:ahLst/>
              <a:cxnLst/>
              <a:rect l="l" t="t" r="r" b="b"/>
              <a:pathLst>
                <a:path w="511810" h="511809">
                  <a:moveTo>
                    <a:pt x="255777" y="0"/>
                  </a:moveTo>
                  <a:lnTo>
                    <a:pt x="209803" y="4191"/>
                  </a:lnTo>
                  <a:lnTo>
                    <a:pt x="166497" y="16002"/>
                  </a:lnTo>
                  <a:lnTo>
                    <a:pt x="126618" y="34925"/>
                  </a:lnTo>
                  <a:lnTo>
                    <a:pt x="90931" y="60198"/>
                  </a:lnTo>
                  <a:lnTo>
                    <a:pt x="60198" y="91059"/>
                  </a:lnTo>
                  <a:lnTo>
                    <a:pt x="34925" y="126746"/>
                  </a:lnTo>
                  <a:lnTo>
                    <a:pt x="16001" y="166560"/>
                  </a:lnTo>
                  <a:lnTo>
                    <a:pt x="4063" y="209829"/>
                  </a:lnTo>
                  <a:lnTo>
                    <a:pt x="0" y="255803"/>
                  </a:lnTo>
                  <a:lnTo>
                    <a:pt x="4063" y="301777"/>
                  </a:lnTo>
                  <a:lnTo>
                    <a:pt x="16001" y="345059"/>
                  </a:lnTo>
                  <a:lnTo>
                    <a:pt x="34925" y="384911"/>
                  </a:lnTo>
                  <a:lnTo>
                    <a:pt x="60198" y="420611"/>
                  </a:lnTo>
                  <a:lnTo>
                    <a:pt x="90931" y="451434"/>
                  </a:lnTo>
                  <a:lnTo>
                    <a:pt x="126618" y="476669"/>
                  </a:lnTo>
                  <a:lnTo>
                    <a:pt x="166497" y="495592"/>
                  </a:lnTo>
                  <a:lnTo>
                    <a:pt x="209803" y="507479"/>
                  </a:lnTo>
                  <a:lnTo>
                    <a:pt x="255777" y="511594"/>
                  </a:lnTo>
                  <a:lnTo>
                    <a:pt x="301751" y="507479"/>
                  </a:lnTo>
                  <a:lnTo>
                    <a:pt x="345059" y="495592"/>
                  </a:lnTo>
                  <a:lnTo>
                    <a:pt x="384810" y="476669"/>
                  </a:lnTo>
                  <a:lnTo>
                    <a:pt x="420624" y="451434"/>
                  </a:lnTo>
                  <a:lnTo>
                    <a:pt x="451358" y="420611"/>
                  </a:lnTo>
                  <a:lnTo>
                    <a:pt x="476630" y="384911"/>
                  </a:lnTo>
                  <a:lnTo>
                    <a:pt x="495553" y="345059"/>
                  </a:lnTo>
                  <a:lnTo>
                    <a:pt x="507491" y="301777"/>
                  </a:lnTo>
                  <a:lnTo>
                    <a:pt x="511555" y="255803"/>
                  </a:lnTo>
                  <a:lnTo>
                    <a:pt x="507491" y="209829"/>
                  </a:lnTo>
                  <a:lnTo>
                    <a:pt x="495553" y="166560"/>
                  </a:lnTo>
                  <a:lnTo>
                    <a:pt x="476630" y="126746"/>
                  </a:lnTo>
                  <a:lnTo>
                    <a:pt x="451358" y="91059"/>
                  </a:lnTo>
                  <a:lnTo>
                    <a:pt x="420624" y="60198"/>
                  </a:lnTo>
                  <a:lnTo>
                    <a:pt x="384810" y="34925"/>
                  </a:lnTo>
                  <a:lnTo>
                    <a:pt x="345059" y="16002"/>
                  </a:lnTo>
                  <a:lnTo>
                    <a:pt x="301751" y="4191"/>
                  </a:lnTo>
                  <a:lnTo>
                    <a:pt x="255777" y="0"/>
                  </a:lnTo>
                  <a:close/>
                </a:path>
              </a:pathLst>
            </a:custGeom>
            <a:solidFill>
              <a:srgbClr val="5F5F61"/>
            </a:solidFill>
          </p:spPr>
          <p:txBody>
            <a:bodyPr wrap="square" lIns="0" tIns="0" rIns="0" bIns="0" rtlCol="0"/>
            <a:lstStyle/>
            <a:p>
              <a:endParaRPr/>
            </a:p>
          </p:txBody>
        </p:sp>
        <p:sp>
          <p:nvSpPr>
            <p:cNvPr id="40" name="object 40"/>
            <p:cNvSpPr/>
            <p:nvPr/>
          </p:nvSpPr>
          <p:spPr>
            <a:xfrm>
              <a:off x="5390895" y="9305671"/>
              <a:ext cx="491490" cy="491490"/>
            </a:xfrm>
            <a:custGeom>
              <a:avLst/>
              <a:gdLst/>
              <a:ahLst/>
              <a:cxnLst/>
              <a:rect l="l" t="t" r="r" b="b"/>
              <a:pathLst>
                <a:path w="491489" h="491490">
                  <a:moveTo>
                    <a:pt x="245617" y="0"/>
                  </a:moveTo>
                  <a:lnTo>
                    <a:pt x="196087" y="4952"/>
                  </a:lnTo>
                  <a:lnTo>
                    <a:pt x="149987" y="19303"/>
                  </a:lnTo>
                  <a:lnTo>
                    <a:pt x="108330" y="41909"/>
                  </a:lnTo>
                  <a:lnTo>
                    <a:pt x="72008" y="71881"/>
                  </a:lnTo>
                  <a:lnTo>
                    <a:pt x="42037" y="108203"/>
                  </a:lnTo>
                  <a:lnTo>
                    <a:pt x="19303" y="149936"/>
                  </a:lnTo>
                  <a:lnTo>
                    <a:pt x="5079" y="196037"/>
                  </a:lnTo>
                  <a:lnTo>
                    <a:pt x="0" y="245516"/>
                  </a:lnTo>
                  <a:lnTo>
                    <a:pt x="5079" y="295008"/>
                  </a:lnTo>
                  <a:lnTo>
                    <a:pt x="19303" y="341096"/>
                  </a:lnTo>
                  <a:lnTo>
                    <a:pt x="42037" y="382803"/>
                  </a:lnTo>
                  <a:lnTo>
                    <a:pt x="72008" y="419150"/>
                  </a:lnTo>
                  <a:lnTo>
                    <a:pt x="108330" y="449135"/>
                  </a:lnTo>
                  <a:lnTo>
                    <a:pt x="149987" y="471779"/>
                  </a:lnTo>
                  <a:lnTo>
                    <a:pt x="196087" y="486079"/>
                  </a:lnTo>
                  <a:lnTo>
                    <a:pt x="245617" y="491083"/>
                  </a:lnTo>
                  <a:lnTo>
                    <a:pt x="295148" y="486079"/>
                  </a:lnTo>
                  <a:lnTo>
                    <a:pt x="341249" y="471779"/>
                  </a:lnTo>
                  <a:lnTo>
                    <a:pt x="382904" y="449135"/>
                  </a:lnTo>
                  <a:lnTo>
                    <a:pt x="419226" y="419150"/>
                  </a:lnTo>
                  <a:lnTo>
                    <a:pt x="449199" y="382803"/>
                  </a:lnTo>
                  <a:lnTo>
                    <a:pt x="471804" y="341096"/>
                  </a:lnTo>
                  <a:lnTo>
                    <a:pt x="486155" y="295008"/>
                  </a:lnTo>
                  <a:lnTo>
                    <a:pt x="491108" y="245516"/>
                  </a:lnTo>
                  <a:lnTo>
                    <a:pt x="486155" y="196037"/>
                  </a:lnTo>
                  <a:lnTo>
                    <a:pt x="471804" y="149936"/>
                  </a:lnTo>
                  <a:lnTo>
                    <a:pt x="449199" y="108203"/>
                  </a:lnTo>
                  <a:lnTo>
                    <a:pt x="419226" y="71881"/>
                  </a:lnTo>
                  <a:lnTo>
                    <a:pt x="382904" y="41909"/>
                  </a:lnTo>
                  <a:lnTo>
                    <a:pt x="341249" y="19303"/>
                  </a:lnTo>
                  <a:lnTo>
                    <a:pt x="295148" y="4952"/>
                  </a:lnTo>
                  <a:lnTo>
                    <a:pt x="245617" y="0"/>
                  </a:lnTo>
                  <a:close/>
                </a:path>
              </a:pathLst>
            </a:custGeom>
            <a:solidFill>
              <a:srgbClr val="FDFDFD"/>
            </a:solidFill>
          </p:spPr>
          <p:txBody>
            <a:bodyPr wrap="square" lIns="0" tIns="0" rIns="0" bIns="0" rtlCol="0"/>
            <a:lstStyle/>
            <a:p>
              <a:endParaRPr/>
            </a:p>
          </p:txBody>
        </p:sp>
        <p:sp>
          <p:nvSpPr>
            <p:cNvPr id="41" name="object 41"/>
            <p:cNvSpPr/>
            <p:nvPr/>
          </p:nvSpPr>
          <p:spPr>
            <a:xfrm>
              <a:off x="5438902" y="9544812"/>
              <a:ext cx="395605" cy="193040"/>
            </a:xfrm>
            <a:custGeom>
              <a:avLst/>
              <a:gdLst/>
              <a:ahLst/>
              <a:cxnLst/>
              <a:rect l="l" t="t" r="r" b="b"/>
              <a:pathLst>
                <a:path w="395604" h="193040">
                  <a:moveTo>
                    <a:pt x="75692" y="266"/>
                  </a:moveTo>
                  <a:lnTo>
                    <a:pt x="75184" y="787"/>
                  </a:lnTo>
                  <a:lnTo>
                    <a:pt x="75692" y="762"/>
                  </a:lnTo>
                  <a:lnTo>
                    <a:pt x="75692" y="266"/>
                  </a:lnTo>
                  <a:close/>
                </a:path>
                <a:path w="395604" h="193040">
                  <a:moveTo>
                    <a:pt x="236601" y="47421"/>
                  </a:moveTo>
                  <a:lnTo>
                    <a:pt x="226060" y="37058"/>
                  </a:lnTo>
                  <a:lnTo>
                    <a:pt x="174879" y="88328"/>
                  </a:lnTo>
                  <a:lnTo>
                    <a:pt x="166243" y="80772"/>
                  </a:lnTo>
                  <a:lnTo>
                    <a:pt x="151638" y="66370"/>
                  </a:lnTo>
                  <a:lnTo>
                    <a:pt x="120015" y="34315"/>
                  </a:lnTo>
                  <a:lnTo>
                    <a:pt x="114554" y="28092"/>
                  </a:lnTo>
                  <a:lnTo>
                    <a:pt x="109347" y="23520"/>
                  </a:lnTo>
                  <a:lnTo>
                    <a:pt x="112776" y="17513"/>
                  </a:lnTo>
                  <a:lnTo>
                    <a:pt x="115951" y="16598"/>
                  </a:lnTo>
                  <a:lnTo>
                    <a:pt x="119380" y="11569"/>
                  </a:lnTo>
                  <a:lnTo>
                    <a:pt x="77089" y="673"/>
                  </a:lnTo>
                  <a:lnTo>
                    <a:pt x="75692" y="762"/>
                  </a:lnTo>
                  <a:lnTo>
                    <a:pt x="75692" y="2578"/>
                  </a:lnTo>
                  <a:lnTo>
                    <a:pt x="86614" y="44411"/>
                  </a:lnTo>
                  <a:lnTo>
                    <a:pt x="96901" y="34315"/>
                  </a:lnTo>
                  <a:lnTo>
                    <a:pt x="101473" y="35839"/>
                  </a:lnTo>
                  <a:lnTo>
                    <a:pt x="110363" y="46113"/>
                  </a:lnTo>
                  <a:lnTo>
                    <a:pt x="150241" y="86017"/>
                  </a:lnTo>
                  <a:lnTo>
                    <a:pt x="160909" y="95542"/>
                  </a:lnTo>
                  <a:lnTo>
                    <a:pt x="162814" y="99618"/>
                  </a:lnTo>
                  <a:lnTo>
                    <a:pt x="140843" y="122288"/>
                  </a:lnTo>
                  <a:lnTo>
                    <a:pt x="208280" y="122288"/>
                  </a:lnTo>
                  <a:lnTo>
                    <a:pt x="185674" y="99999"/>
                  </a:lnTo>
                  <a:lnTo>
                    <a:pt x="187452" y="96481"/>
                  </a:lnTo>
                  <a:lnTo>
                    <a:pt x="191770" y="92976"/>
                  </a:lnTo>
                  <a:lnTo>
                    <a:pt x="196342" y="88328"/>
                  </a:lnTo>
                  <a:lnTo>
                    <a:pt x="236601" y="47421"/>
                  </a:lnTo>
                  <a:close/>
                </a:path>
                <a:path w="395604" h="193040">
                  <a:moveTo>
                    <a:pt x="395224" y="125882"/>
                  </a:moveTo>
                  <a:lnTo>
                    <a:pt x="227838" y="125869"/>
                  </a:lnTo>
                  <a:lnTo>
                    <a:pt x="231267" y="122364"/>
                  </a:lnTo>
                  <a:lnTo>
                    <a:pt x="285877" y="67437"/>
                  </a:lnTo>
                  <a:lnTo>
                    <a:pt x="296291" y="57454"/>
                  </a:lnTo>
                  <a:lnTo>
                    <a:pt x="301625" y="51866"/>
                  </a:lnTo>
                  <a:lnTo>
                    <a:pt x="305054" y="47015"/>
                  </a:lnTo>
                  <a:lnTo>
                    <a:pt x="301371" y="43865"/>
                  </a:lnTo>
                  <a:lnTo>
                    <a:pt x="298577" y="39509"/>
                  </a:lnTo>
                  <a:lnTo>
                    <a:pt x="294132" y="37325"/>
                  </a:lnTo>
                  <a:lnTo>
                    <a:pt x="208292" y="122351"/>
                  </a:lnTo>
                  <a:lnTo>
                    <a:pt x="140843" y="122288"/>
                  </a:lnTo>
                  <a:lnTo>
                    <a:pt x="123698" y="105892"/>
                  </a:lnTo>
                  <a:lnTo>
                    <a:pt x="52578" y="34480"/>
                  </a:lnTo>
                  <a:lnTo>
                    <a:pt x="41021" y="22682"/>
                  </a:lnTo>
                  <a:lnTo>
                    <a:pt x="51181" y="12382"/>
                  </a:lnTo>
                  <a:lnTo>
                    <a:pt x="43688" y="9436"/>
                  </a:lnTo>
                  <a:lnTo>
                    <a:pt x="30734" y="5956"/>
                  </a:lnTo>
                  <a:lnTo>
                    <a:pt x="17018" y="2578"/>
                  </a:lnTo>
                  <a:lnTo>
                    <a:pt x="7366" y="0"/>
                  </a:lnTo>
                  <a:lnTo>
                    <a:pt x="8763" y="8331"/>
                  </a:lnTo>
                  <a:lnTo>
                    <a:pt x="12192" y="21247"/>
                  </a:lnTo>
                  <a:lnTo>
                    <a:pt x="18542" y="44310"/>
                  </a:lnTo>
                  <a:lnTo>
                    <a:pt x="24257" y="39509"/>
                  </a:lnTo>
                  <a:lnTo>
                    <a:pt x="26416" y="37249"/>
                  </a:lnTo>
                  <a:lnTo>
                    <a:pt x="27305" y="36156"/>
                  </a:lnTo>
                  <a:lnTo>
                    <a:pt x="29845" y="34480"/>
                  </a:lnTo>
                  <a:lnTo>
                    <a:pt x="121031" y="125768"/>
                  </a:lnTo>
                  <a:lnTo>
                    <a:pt x="0" y="125869"/>
                  </a:lnTo>
                  <a:lnTo>
                    <a:pt x="5461" y="135928"/>
                  </a:lnTo>
                  <a:lnTo>
                    <a:pt x="25654" y="160439"/>
                  </a:lnTo>
                  <a:lnTo>
                    <a:pt x="21844" y="151650"/>
                  </a:lnTo>
                  <a:lnTo>
                    <a:pt x="39497" y="151663"/>
                  </a:lnTo>
                  <a:lnTo>
                    <a:pt x="57658" y="189915"/>
                  </a:lnTo>
                  <a:lnTo>
                    <a:pt x="61214" y="192874"/>
                  </a:lnTo>
                  <a:lnTo>
                    <a:pt x="75565" y="192773"/>
                  </a:lnTo>
                  <a:lnTo>
                    <a:pt x="72771" y="184658"/>
                  </a:lnTo>
                  <a:lnTo>
                    <a:pt x="61214" y="160959"/>
                  </a:lnTo>
                  <a:lnTo>
                    <a:pt x="56896" y="151650"/>
                  </a:lnTo>
                  <a:lnTo>
                    <a:pt x="62318" y="151650"/>
                  </a:lnTo>
                  <a:lnTo>
                    <a:pt x="74549" y="151676"/>
                  </a:lnTo>
                  <a:lnTo>
                    <a:pt x="76708" y="158140"/>
                  </a:lnTo>
                  <a:lnTo>
                    <a:pt x="81280" y="165900"/>
                  </a:lnTo>
                  <a:lnTo>
                    <a:pt x="90932" y="186588"/>
                  </a:lnTo>
                  <a:lnTo>
                    <a:pt x="94361" y="192747"/>
                  </a:lnTo>
                  <a:lnTo>
                    <a:pt x="110998" y="192747"/>
                  </a:lnTo>
                  <a:lnTo>
                    <a:pt x="91948" y="151879"/>
                  </a:lnTo>
                  <a:lnTo>
                    <a:pt x="109245" y="151815"/>
                  </a:lnTo>
                  <a:lnTo>
                    <a:pt x="129159" y="192735"/>
                  </a:lnTo>
                  <a:lnTo>
                    <a:pt x="145923" y="192798"/>
                  </a:lnTo>
                  <a:lnTo>
                    <a:pt x="143002" y="184658"/>
                  </a:lnTo>
                  <a:lnTo>
                    <a:pt x="137160" y="172580"/>
                  </a:lnTo>
                  <a:lnTo>
                    <a:pt x="131318" y="160959"/>
                  </a:lnTo>
                  <a:lnTo>
                    <a:pt x="127254" y="151726"/>
                  </a:lnTo>
                  <a:lnTo>
                    <a:pt x="127127" y="151625"/>
                  </a:lnTo>
                  <a:lnTo>
                    <a:pt x="138176" y="151345"/>
                  </a:lnTo>
                  <a:lnTo>
                    <a:pt x="143891" y="152527"/>
                  </a:lnTo>
                  <a:lnTo>
                    <a:pt x="147955" y="158318"/>
                  </a:lnTo>
                  <a:lnTo>
                    <a:pt x="156591" y="176720"/>
                  </a:lnTo>
                  <a:lnTo>
                    <a:pt x="161671" y="189331"/>
                  </a:lnTo>
                  <a:lnTo>
                    <a:pt x="164719" y="192608"/>
                  </a:lnTo>
                  <a:lnTo>
                    <a:pt x="180848" y="192798"/>
                  </a:lnTo>
                  <a:lnTo>
                    <a:pt x="177800" y="183883"/>
                  </a:lnTo>
                  <a:lnTo>
                    <a:pt x="166497" y="161455"/>
                  </a:lnTo>
                  <a:lnTo>
                    <a:pt x="162306" y="151701"/>
                  </a:lnTo>
                  <a:lnTo>
                    <a:pt x="179959" y="151701"/>
                  </a:lnTo>
                  <a:lnTo>
                    <a:pt x="183388" y="160032"/>
                  </a:lnTo>
                  <a:lnTo>
                    <a:pt x="189484" y="173215"/>
                  </a:lnTo>
                  <a:lnTo>
                    <a:pt x="195326" y="184962"/>
                  </a:lnTo>
                  <a:lnTo>
                    <a:pt x="199644" y="192811"/>
                  </a:lnTo>
                  <a:lnTo>
                    <a:pt x="216281" y="192697"/>
                  </a:lnTo>
                  <a:lnTo>
                    <a:pt x="212090" y="182549"/>
                  </a:lnTo>
                  <a:lnTo>
                    <a:pt x="206629" y="171996"/>
                  </a:lnTo>
                  <a:lnTo>
                    <a:pt x="201295" y="161455"/>
                  </a:lnTo>
                  <a:lnTo>
                    <a:pt x="197358" y="151701"/>
                  </a:lnTo>
                  <a:lnTo>
                    <a:pt x="215011" y="151688"/>
                  </a:lnTo>
                  <a:lnTo>
                    <a:pt x="234442" y="192874"/>
                  </a:lnTo>
                  <a:lnTo>
                    <a:pt x="251333" y="192747"/>
                  </a:lnTo>
                  <a:lnTo>
                    <a:pt x="232410" y="152044"/>
                  </a:lnTo>
                  <a:lnTo>
                    <a:pt x="240398" y="151688"/>
                  </a:lnTo>
                  <a:lnTo>
                    <a:pt x="240665" y="151676"/>
                  </a:lnTo>
                  <a:lnTo>
                    <a:pt x="244729" y="151485"/>
                  </a:lnTo>
                  <a:lnTo>
                    <a:pt x="250952" y="154368"/>
                  </a:lnTo>
                  <a:lnTo>
                    <a:pt x="257175" y="166243"/>
                  </a:lnTo>
                  <a:lnTo>
                    <a:pt x="269621" y="192633"/>
                  </a:lnTo>
                  <a:lnTo>
                    <a:pt x="286258" y="192811"/>
                  </a:lnTo>
                  <a:lnTo>
                    <a:pt x="283464" y="184658"/>
                  </a:lnTo>
                  <a:lnTo>
                    <a:pt x="271653" y="161201"/>
                  </a:lnTo>
                  <a:lnTo>
                    <a:pt x="267462" y="151676"/>
                  </a:lnTo>
                  <a:lnTo>
                    <a:pt x="284353" y="151701"/>
                  </a:lnTo>
                  <a:lnTo>
                    <a:pt x="304800" y="192887"/>
                  </a:lnTo>
                  <a:lnTo>
                    <a:pt x="321691" y="192684"/>
                  </a:lnTo>
                  <a:lnTo>
                    <a:pt x="302387" y="151752"/>
                  </a:lnTo>
                  <a:lnTo>
                    <a:pt x="320294" y="151726"/>
                  </a:lnTo>
                  <a:lnTo>
                    <a:pt x="338328" y="189268"/>
                  </a:lnTo>
                  <a:lnTo>
                    <a:pt x="350774" y="179019"/>
                  </a:lnTo>
                  <a:lnTo>
                    <a:pt x="341757" y="161620"/>
                  </a:lnTo>
                  <a:lnTo>
                    <a:pt x="337820" y="151815"/>
                  </a:lnTo>
                  <a:lnTo>
                    <a:pt x="350901" y="151701"/>
                  </a:lnTo>
                  <a:lnTo>
                    <a:pt x="336499" y="151701"/>
                  </a:lnTo>
                  <a:lnTo>
                    <a:pt x="353568" y="151676"/>
                  </a:lnTo>
                  <a:lnTo>
                    <a:pt x="355346" y="151663"/>
                  </a:lnTo>
                  <a:lnTo>
                    <a:pt x="363220" y="168122"/>
                  </a:lnTo>
                  <a:lnTo>
                    <a:pt x="374142" y="154889"/>
                  </a:lnTo>
                  <a:lnTo>
                    <a:pt x="372745" y="152069"/>
                  </a:lnTo>
                  <a:lnTo>
                    <a:pt x="376428" y="152019"/>
                  </a:lnTo>
                  <a:lnTo>
                    <a:pt x="376809" y="151650"/>
                  </a:lnTo>
                  <a:lnTo>
                    <a:pt x="376936" y="151485"/>
                  </a:lnTo>
                  <a:lnTo>
                    <a:pt x="377063" y="151345"/>
                  </a:lnTo>
                  <a:lnTo>
                    <a:pt x="389763" y="135928"/>
                  </a:lnTo>
                  <a:lnTo>
                    <a:pt x="395224" y="125882"/>
                  </a:lnTo>
                  <a:close/>
                </a:path>
              </a:pathLst>
            </a:custGeom>
            <a:solidFill>
              <a:srgbClr val="717376"/>
            </a:solidFill>
          </p:spPr>
          <p:txBody>
            <a:bodyPr wrap="square" lIns="0" tIns="0" rIns="0" bIns="0" rtlCol="0"/>
            <a:lstStyle/>
            <a:p>
              <a:endParaRPr/>
            </a:p>
          </p:txBody>
        </p:sp>
        <p:pic>
          <p:nvPicPr>
            <p:cNvPr id="42" name="object 42"/>
            <p:cNvPicPr/>
            <p:nvPr/>
          </p:nvPicPr>
          <p:blipFill>
            <a:blip r:embed="rId13" cstate="print"/>
            <a:stretch>
              <a:fillRect/>
            </a:stretch>
          </p:blipFill>
          <p:spPr>
            <a:xfrm>
              <a:off x="5550153" y="9359913"/>
              <a:ext cx="148412" cy="212267"/>
            </a:xfrm>
            <a:prstGeom prst="rect">
              <a:avLst/>
            </a:prstGeom>
          </p:spPr>
        </p:pic>
        <p:sp>
          <p:nvSpPr>
            <p:cNvPr id="43" name="object 43"/>
            <p:cNvSpPr/>
            <p:nvPr/>
          </p:nvSpPr>
          <p:spPr>
            <a:xfrm>
              <a:off x="5768974" y="9513138"/>
              <a:ext cx="3175" cy="635"/>
            </a:xfrm>
            <a:custGeom>
              <a:avLst/>
              <a:gdLst/>
              <a:ahLst/>
              <a:cxnLst/>
              <a:rect l="l" t="t" r="r" b="b"/>
              <a:pathLst>
                <a:path w="3175" h="634">
                  <a:moveTo>
                    <a:pt x="0" y="0"/>
                  </a:moveTo>
                  <a:lnTo>
                    <a:pt x="1397" y="279"/>
                  </a:lnTo>
                  <a:lnTo>
                    <a:pt x="3048" y="558"/>
                  </a:lnTo>
                  <a:lnTo>
                    <a:pt x="0" y="0"/>
                  </a:lnTo>
                  <a:close/>
                </a:path>
              </a:pathLst>
            </a:custGeom>
            <a:solidFill>
              <a:srgbClr val="5F5F61"/>
            </a:solidFill>
          </p:spPr>
          <p:txBody>
            <a:bodyPr wrap="square" lIns="0" tIns="0" rIns="0" bIns="0" rtlCol="0"/>
            <a:lstStyle/>
            <a:p>
              <a:endParaRPr/>
            </a:p>
          </p:txBody>
        </p:sp>
      </p:grpSp>
      <p:grpSp>
        <p:nvGrpSpPr>
          <p:cNvPr id="44" name="object 44"/>
          <p:cNvGrpSpPr/>
          <p:nvPr/>
        </p:nvGrpSpPr>
        <p:grpSpPr>
          <a:xfrm>
            <a:off x="6395592" y="9278124"/>
            <a:ext cx="511809" cy="511809"/>
            <a:chOff x="6395592" y="9278111"/>
            <a:chExt cx="511809" cy="511809"/>
          </a:xfrm>
        </p:grpSpPr>
        <p:sp>
          <p:nvSpPr>
            <p:cNvPr id="45" name="object 45"/>
            <p:cNvSpPr/>
            <p:nvPr/>
          </p:nvSpPr>
          <p:spPr>
            <a:xfrm>
              <a:off x="6395592" y="9278111"/>
              <a:ext cx="511809" cy="511809"/>
            </a:xfrm>
            <a:custGeom>
              <a:avLst/>
              <a:gdLst/>
              <a:ahLst/>
              <a:cxnLst/>
              <a:rect l="l" t="t" r="r" b="b"/>
              <a:pathLst>
                <a:path w="511809" h="511809">
                  <a:moveTo>
                    <a:pt x="255778" y="0"/>
                  </a:moveTo>
                  <a:lnTo>
                    <a:pt x="209804" y="4064"/>
                  </a:lnTo>
                  <a:lnTo>
                    <a:pt x="166624" y="16002"/>
                  </a:lnTo>
                  <a:lnTo>
                    <a:pt x="126746" y="34925"/>
                  </a:lnTo>
                  <a:lnTo>
                    <a:pt x="91059" y="60198"/>
                  </a:lnTo>
                  <a:lnTo>
                    <a:pt x="60198" y="90932"/>
                  </a:lnTo>
                  <a:lnTo>
                    <a:pt x="34925" y="126619"/>
                  </a:lnTo>
                  <a:lnTo>
                    <a:pt x="16002" y="166522"/>
                  </a:lnTo>
                  <a:lnTo>
                    <a:pt x="4191" y="209791"/>
                  </a:lnTo>
                  <a:lnTo>
                    <a:pt x="0" y="255765"/>
                  </a:lnTo>
                  <a:lnTo>
                    <a:pt x="4191" y="301739"/>
                  </a:lnTo>
                  <a:lnTo>
                    <a:pt x="16002" y="345020"/>
                  </a:lnTo>
                  <a:lnTo>
                    <a:pt x="34925" y="384860"/>
                  </a:lnTo>
                  <a:lnTo>
                    <a:pt x="60198" y="420560"/>
                  </a:lnTo>
                  <a:lnTo>
                    <a:pt x="91059" y="451396"/>
                  </a:lnTo>
                  <a:lnTo>
                    <a:pt x="126746" y="476631"/>
                  </a:lnTo>
                  <a:lnTo>
                    <a:pt x="166624" y="495541"/>
                  </a:lnTo>
                  <a:lnTo>
                    <a:pt x="209804" y="507428"/>
                  </a:lnTo>
                  <a:lnTo>
                    <a:pt x="255778" y="511556"/>
                  </a:lnTo>
                  <a:lnTo>
                    <a:pt x="301879" y="507428"/>
                  </a:lnTo>
                  <a:lnTo>
                    <a:pt x="345059" y="495541"/>
                  </a:lnTo>
                  <a:lnTo>
                    <a:pt x="384937" y="476631"/>
                  </a:lnTo>
                  <a:lnTo>
                    <a:pt x="420624" y="451396"/>
                  </a:lnTo>
                  <a:lnTo>
                    <a:pt x="451485" y="420560"/>
                  </a:lnTo>
                  <a:lnTo>
                    <a:pt x="476758" y="384860"/>
                  </a:lnTo>
                  <a:lnTo>
                    <a:pt x="495681" y="345020"/>
                  </a:lnTo>
                  <a:lnTo>
                    <a:pt x="507491" y="301739"/>
                  </a:lnTo>
                  <a:lnTo>
                    <a:pt x="511683" y="255765"/>
                  </a:lnTo>
                  <a:lnTo>
                    <a:pt x="507491" y="209791"/>
                  </a:lnTo>
                  <a:lnTo>
                    <a:pt x="495681" y="166522"/>
                  </a:lnTo>
                  <a:lnTo>
                    <a:pt x="476758" y="126619"/>
                  </a:lnTo>
                  <a:lnTo>
                    <a:pt x="451485" y="90932"/>
                  </a:lnTo>
                  <a:lnTo>
                    <a:pt x="420624" y="60198"/>
                  </a:lnTo>
                  <a:lnTo>
                    <a:pt x="384937" y="34925"/>
                  </a:lnTo>
                  <a:lnTo>
                    <a:pt x="345059" y="16002"/>
                  </a:lnTo>
                  <a:lnTo>
                    <a:pt x="301879" y="4064"/>
                  </a:lnTo>
                  <a:lnTo>
                    <a:pt x="255778" y="0"/>
                  </a:lnTo>
                  <a:close/>
                </a:path>
              </a:pathLst>
            </a:custGeom>
            <a:solidFill>
              <a:srgbClr val="5F5F61"/>
            </a:solidFill>
          </p:spPr>
          <p:txBody>
            <a:bodyPr wrap="square" lIns="0" tIns="0" rIns="0" bIns="0" rtlCol="0"/>
            <a:lstStyle/>
            <a:p>
              <a:endParaRPr/>
            </a:p>
          </p:txBody>
        </p:sp>
        <p:sp>
          <p:nvSpPr>
            <p:cNvPr id="46" name="object 46"/>
            <p:cNvSpPr/>
            <p:nvPr/>
          </p:nvSpPr>
          <p:spPr>
            <a:xfrm>
              <a:off x="6405879" y="9288271"/>
              <a:ext cx="491490" cy="491490"/>
            </a:xfrm>
            <a:custGeom>
              <a:avLst/>
              <a:gdLst/>
              <a:ahLst/>
              <a:cxnLst/>
              <a:rect l="l" t="t" r="r" b="b"/>
              <a:pathLst>
                <a:path w="491490" h="491490">
                  <a:moveTo>
                    <a:pt x="245618" y="0"/>
                  </a:moveTo>
                  <a:lnTo>
                    <a:pt x="196088" y="5079"/>
                  </a:lnTo>
                  <a:lnTo>
                    <a:pt x="149987" y="19303"/>
                  </a:lnTo>
                  <a:lnTo>
                    <a:pt x="108330" y="42036"/>
                  </a:lnTo>
                  <a:lnTo>
                    <a:pt x="71882" y="72008"/>
                  </a:lnTo>
                  <a:lnTo>
                    <a:pt x="41910" y="108330"/>
                  </a:lnTo>
                  <a:lnTo>
                    <a:pt x="19304" y="150037"/>
                  </a:lnTo>
                  <a:lnTo>
                    <a:pt x="4953" y="196126"/>
                  </a:lnTo>
                  <a:lnTo>
                    <a:pt x="0" y="245605"/>
                  </a:lnTo>
                  <a:lnTo>
                    <a:pt x="4953" y="295097"/>
                  </a:lnTo>
                  <a:lnTo>
                    <a:pt x="19304" y="341185"/>
                  </a:lnTo>
                  <a:lnTo>
                    <a:pt x="41910" y="382904"/>
                  </a:lnTo>
                  <a:lnTo>
                    <a:pt x="71882" y="419239"/>
                  </a:lnTo>
                  <a:lnTo>
                    <a:pt x="108330" y="449224"/>
                  </a:lnTo>
                  <a:lnTo>
                    <a:pt x="149987" y="471868"/>
                  </a:lnTo>
                  <a:lnTo>
                    <a:pt x="196088" y="486181"/>
                  </a:lnTo>
                  <a:lnTo>
                    <a:pt x="245618" y="491172"/>
                  </a:lnTo>
                  <a:lnTo>
                    <a:pt x="295021" y="486181"/>
                  </a:lnTo>
                  <a:lnTo>
                    <a:pt x="341122" y="471868"/>
                  </a:lnTo>
                  <a:lnTo>
                    <a:pt x="382904" y="449224"/>
                  </a:lnTo>
                  <a:lnTo>
                    <a:pt x="419226" y="419239"/>
                  </a:lnTo>
                  <a:lnTo>
                    <a:pt x="449199" y="382904"/>
                  </a:lnTo>
                  <a:lnTo>
                    <a:pt x="471804" y="341185"/>
                  </a:lnTo>
                  <a:lnTo>
                    <a:pt x="486155" y="295097"/>
                  </a:lnTo>
                  <a:lnTo>
                    <a:pt x="491109" y="245605"/>
                  </a:lnTo>
                  <a:lnTo>
                    <a:pt x="486155" y="196126"/>
                  </a:lnTo>
                  <a:lnTo>
                    <a:pt x="471804" y="150037"/>
                  </a:lnTo>
                  <a:lnTo>
                    <a:pt x="449199" y="108330"/>
                  </a:lnTo>
                  <a:lnTo>
                    <a:pt x="419226" y="72008"/>
                  </a:lnTo>
                  <a:lnTo>
                    <a:pt x="382904" y="42036"/>
                  </a:lnTo>
                  <a:lnTo>
                    <a:pt x="341122" y="19303"/>
                  </a:lnTo>
                  <a:lnTo>
                    <a:pt x="295021" y="5079"/>
                  </a:lnTo>
                  <a:lnTo>
                    <a:pt x="245618" y="0"/>
                  </a:lnTo>
                  <a:close/>
                </a:path>
              </a:pathLst>
            </a:custGeom>
            <a:solidFill>
              <a:srgbClr val="FDFDFD"/>
            </a:solidFill>
          </p:spPr>
          <p:txBody>
            <a:bodyPr wrap="square" lIns="0" tIns="0" rIns="0" bIns="0" rtlCol="0"/>
            <a:lstStyle/>
            <a:p>
              <a:endParaRPr/>
            </a:p>
          </p:txBody>
        </p:sp>
        <p:pic>
          <p:nvPicPr>
            <p:cNvPr id="47" name="object 47"/>
            <p:cNvPicPr/>
            <p:nvPr/>
          </p:nvPicPr>
          <p:blipFill>
            <a:blip r:embed="rId14" cstate="print"/>
            <a:stretch>
              <a:fillRect/>
            </a:stretch>
          </p:blipFill>
          <p:spPr>
            <a:xfrm>
              <a:off x="6552691" y="9462274"/>
              <a:ext cx="167385" cy="229870"/>
            </a:xfrm>
            <a:prstGeom prst="rect">
              <a:avLst/>
            </a:prstGeom>
          </p:spPr>
        </p:pic>
        <p:sp>
          <p:nvSpPr>
            <p:cNvPr id="48" name="object 48"/>
            <p:cNvSpPr/>
            <p:nvPr/>
          </p:nvSpPr>
          <p:spPr>
            <a:xfrm>
              <a:off x="6668769" y="9402571"/>
              <a:ext cx="81280" cy="255904"/>
            </a:xfrm>
            <a:custGeom>
              <a:avLst/>
              <a:gdLst/>
              <a:ahLst/>
              <a:cxnLst/>
              <a:rect l="l" t="t" r="r" b="b"/>
              <a:pathLst>
                <a:path w="81279" h="255904">
                  <a:moveTo>
                    <a:pt x="13715" y="0"/>
                  </a:moveTo>
                  <a:lnTo>
                    <a:pt x="2158" y="0"/>
                  </a:lnTo>
                  <a:lnTo>
                    <a:pt x="0" y="10159"/>
                  </a:lnTo>
                  <a:lnTo>
                    <a:pt x="0" y="17779"/>
                  </a:lnTo>
                  <a:lnTo>
                    <a:pt x="8000" y="59702"/>
                  </a:lnTo>
                  <a:lnTo>
                    <a:pt x="26924" y="88912"/>
                  </a:lnTo>
                  <a:lnTo>
                    <a:pt x="32893" y="97802"/>
                  </a:lnTo>
                  <a:lnTo>
                    <a:pt x="56896" y="130822"/>
                  </a:lnTo>
                  <a:lnTo>
                    <a:pt x="69341" y="170192"/>
                  </a:lnTo>
                  <a:lnTo>
                    <a:pt x="70103" y="179082"/>
                  </a:lnTo>
                  <a:lnTo>
                    <a:pt x="69976" y="187972"/>
                  </a:lnTo>
                  <a:lnTo>
                    <a:pt x="55625" y="232422"/>
                  </a:lnTo>
                  <a:lnTo>
                    <a:pt x="47878" y="241312"/>
                  </a:lnTo>
                  <a:lnTo>
                    <a:pt x="43179" y="246392"/>
                  </a:lnTo>
                  <a:lnTo>
                    <a:pt x="40258" y="250202"/>
                  </a:lnTo>
                  <a:lnTo>
                    <a:pt x="32893" y="255282"/>
                  </a:lnTo>
                  <a:lnTo>
                    <a:pt x="51307" y="255282"/>
                  </a:lnTo>
                  <a:lnTo>
                    <a:pt x="56260" y="248932"/>
                  </a:lnTo>
                  <a:lnTo>
                    <a:pt x="61468" y="243852"/>
                  </a:lnTo>
                  <a:lnTo>
                    <a:pt x="64897" y="238772"/>
                  </a:lnTo>
                  <a:lnTo>
                    <a:pt x="80136" y="199402"/>
                  </a:lnTo>
                  <a:lnTo>
                    <a:pt x="81279" y="179082"/>
                  </a:lnTo>
                  <a:lnTo>
                    <a:pt x="80518" y="168922"/>
                  </a:lnTo>
                  <a:lnTo>
                    <a:pt x="70611" y="132092"/>
                  </a:lnTo>
                  <a:lnTo>
                    <a:pt x="41909" y="90182"/>
                  </a:lnTo>
                  <a:lnTo>
                    <a:pt x="18287" y="54622"/>
                  </a:lnTo>
                  <a:lnTo>
                    <a:pt x="11175" y="10159"/>
                  </a:lnTo>
                  <a:lnTo>
                    <a:pt x="13715" y="0"/>
                  </a:lnTo>
                  <a:close/>
                </a:path>
              </a:pathLst>
            </a:custGeom>
            <a:solidFill>
              <a:srgbClr val="5F5F61"/>
            </a:solidFill>
          </p:spPr>
          <p:txBody>
            <a:bodyPr wrap="square" lIns="0" tIns="0" rIns="0" bIns="0" rtlCol="0"/>
            <a:lstStyle/>
            <a:p>
              <a:endParaRPr/>
            </a:p>
          </p:txBody>
        </p:sp>
        <p:pic>
          <p:nvPicPr>
            <p:cNvPr id="49" name="object 49"/>
            <p:cNvPicPr/>
            <p:nvPr/>
          </p:nvPicPr>
          <p:blipFill>
            <a:blip r:embed="rId15" cstate="print"/>
            <a:stretch>
              <a:fillRect/>
            </a:stretch>
          </p:blipFill>
          <p:spPr>
            <a:xfrm>
              <a:off x="6594093" y="9379711"/>
              <a:ext cx="108965" cy="267982"/>
            </a:xfrm>
            <a:prstGeom prst="rect">
              <a:avLst/>
            </a:prstGeom>
          </p:spPr>
        </p:pic>
        <p:sp>
          <p:nvSpPr>
            <p:cNvPr id="50" name="object 50"/>
            <p:cNvSpPr/>
            <p:nvPr/>
          </p:nvSpPr>
          <p:spPr>
            <a:xfrm>
              <a:off x="6518401" y="9402444"/>
              <a:ext cx="266065" cy="266700"/>
            </a:xfrm>
            <a:custGeom>
              <a:avLst/>
              <a:gdLst/>
              <a:ahLst/>
              <a:cxnLst/>
              <a:rect l="l" t="t" r="r" b="b"/>
              <a:pathLst>
                <a:path w="266065" h="266700">
                  <a:moveTo>
                    <a:pt x="30479" y="0"/>
                  </a:moveTo>
                  <a:lnTo>
                    <a:pt x="0" y="30454"/>
                  </a:lnTo>
                  <a:lnTo>
                    <a:pt x="235584" y="266103"/>
                  </a:lnTo>
                  <a:lnTo>
                    <a:pt x="266065" y="235661"/>
                  </a:lnTo>
                  <a:lnTo>
                    <a:pt x="30479" y="0"/>
                  </a:lnTo>
                  <a:close/>
                </a:path>
              </a:pathLst>
            </a:custGeom>
            <a:solidFill>
              <a:srgbClr val="FDFDFD"/>
            </a:solidFill>
          </p:spPr>
          <p:txBody>
            <a:bodyPr wrap="square" lIns="0" tIns="0" rIns="0" bIns="0" rtlCol="0"/>
            <a:lstStyle/>
            <a:p>
              <a:endParaRPr/>
            </a:p>
          </p:txBody>
        </p:sp>
        <p:sp>
          <p:nvSpPr>
            <p:cNvPr id="51" name="object 51"/>
            <p:cNvSpPr/>
            <p:nvPr/>
          </p:nvSpPr>
          <p:spPr>
            <a:xfrm>
              <a:off x="6466967" y="9349485"/>
              <a:ext cx="368935" cy="368935"/>
            </a:xfrm>
            <a:custGeom>
              <a:avLst/>
              <a:gdLst/>
              <a:ahLst/>
              <a:cxnLst/>
              <a:rect l="l" t="t" r="r" b="b"/>
              <a:pathLst>
                <a:path w="368934" h="368934">
                  <a:moveTo>
                    <a:pt x="368935" y="184391"/>
                  </a:moveTo>
                  <a:lnTo>
                    <a:pt x="362331" y="135369"/>
                  </a:lnTo>
                  <a:lnTo>
                    <a:pt x="359918" y="129679"/>
                  </a:lnTo>
                  <a:lnTo>
                    <a:pt x="359918" y="184391"/>
                  </a:lnTo>
                  <a:lnTo>
                    <a:pt x="356870" y="217208"/>
                  </a:lnTo>
                  <a:lnTo>
                    <a:pt x="347853" y="248513"/>
                  </a:lnTo>
                  <a:lnTo>
                    <a:pt x="333121" y="277596"/>
                  </a:lnTo>
                  <a:lnTo>
                    <a:pt x="313055" y="303733"/>
                  </a:lnTo>
                  <a:lnTo>
                    <a:pt x="310769" y="306285"/>
                  </a:lnTo>
                  <a:lnTo>
                    <a:pt x="304673" y="300202"/>
                  </a:lnTo>
                  <a:lnTo>
                    <a:pt x="304673" y="312229"/>
                  </a:lnTo>
                  <a:lnTo>
                    <a:pt x="247523" y="348195"/>
                  </a:lnTo>
                  <a:lnTo>
                    <a:pt x="184404" y="359867"/>
                  </a:lnTo>
                  <a:lnTo>
                    <a:pt x="137782" y="353593"/>
                  </a:lnTo>
                  <a:lnTo>
                    <a:pt x="95885" y="335902"/>
                  </a:lnTo>
                  <a:lnTo>
                    <a:pt x="60325" y="308470"/>
                  </a:lnTo>
                  <a:lnTo>
                    <a:pt x="32893" y="272961"/>
                  </a:lnTo>
                  <a:lnTo>
                    <a:pt x="15240" y="231038"/>
                  </a:lnTo>
                  <a:lnTo>
                    <a:pt x="9017" y="184391"/>
                  </a:lnTo>
                  <a:lnTo>
                    <a:pt x="11938" y="152171"/>
                  </a:lnTo>
                  <a:lnTo>
                    <a:pt x="20701" y="121361"/>
                  </a:lnTo>
                  <a:lnTo>
                    <a:pt x="34798" y="92671"/>
                  </a:lnTo>
                  <a:lnTo>
                    <a:pt x="54229" y="66802"/>
                  </a:lnTo>
                  <a:lnTo>
                    <a:pt x="56629" y="64135"/>
                  </a:lnTo>
                  <a:lnTo>
                    <a:pt x="304673" y="312229"/>
                  </a:lnTo>
                  <a:lnTo>
                    <a:pt x="304673" y="300202"/>
                  </a:lnTo>
                  <a:lnTo>
                    <a:pt x="68580" y="64135"/>
                  </a:lnTo>
                  <a:lnTo>
                    <a:pt x="62611" y="58166"/>
                  </a:lnTo>
                  <a:lnTo>
                    <a:pt x="120396" y="21082"/>
                  </a:lnTo>
                  <a:lnTo>
                    <a:pt x="184404" y="8890"/>
                  </a:lnTo>
                  <a:lnTo>
                    <a:pt x="231140" y="15240"/>
                  </a:lnTo>
                  <a:lnTo>
                    <a:pt x="273050" y="32893"/>
                  </a:lnTo>
                  <a:lnTo>
                    <a:pt x="308483" y="60325"/>
                  </a:lnTo>
                  <a:lnTo>
                    <a:pt x="335915" y="95846"/>
                  </a:lnTo>
                  <a:lnTo>
                    <a:pt x="353695" y="137756"/>
                  </a:lnTo>
                  <a:lnTo>
                    <a:pt x="359918" y="184391"/>
                  </a:lnTo>
                  <a:lnTo>
                    <a:pt x="359918" y="129679"/>
                  </a:lnTo>
                  <a:lnTo>
                    <a:pt x="343662" y="91313"/>
                  </a:lnTo>
                  <a:lnTo>
                    <a:pt x="314833" y="53975"/>
                  </a:lnTo>
                  <a:lnTo>
                    <a:pt x="277495" y="25146"/>
                  </a:lnTo>
                  <a:lnTo>
                    <a:pt x="239141" y="8890"/>
                  </a:lnTo>
                  <a:lnTo>
                    <a:pt x="184404" y="0"/>
                  </a:lnTo>
                  <a:lnTo>
                    <a:pt x="135382" y="6604"/>
                  </a:lnTo>
                  <a:lnTo>
                    <a:pt x="91313" y="25146"/>
                  </a:lnTo>
                  <a:lnTo>
                    <a:pt x="54102" y="53975"/>
                  </a:lnTo>
                  <a:lnTo>
                    <a:pt x="25273" y="91313"/>
                  </a:lnTo>
                  <a:lnTo>
                    <a:pt x="6604" y="135369"/>
                  </a:lnTo>
                  <a:lnTo>
                    <a:pt x="0" y="184391"/>
                  </a:lnTo>
                  <a:lnTo>
                    <a:pt x="6604" y="233426"/>
                  </a:lnTo>
                  <a:lnTo>
                    <a:pt x="25273" y="277482"/>
                  </a:lnTo>
                  <a:lnTo>
                    <a:pt x="54102" y="314820"/>
                  </a:lnTo>
                  <a:lnTo>
                    <a:pt x="91427" y="343649"/>
                  </a:lnTo>
                  <a:lnTo>
                    <a:pt x="135382" y="362242"/>
                  </a:lnTo>
                  <a:lnTo>
                    <a:pt x="184404" y="368833"/>
                  </a:lnTo>
                  <a:lnTo>
                    <a:pt x="233553" y="362242"/>
                  </a:lnTo>
                  <a:lnTo>
                    <a:pt x="239141" y="359867"/>
                  </a:lnTo>
                  <a:lnTo>
                    <a:pt x="277495" y="343649"/>
                  </a:lnTo>
                  <a:lnTo>
                    <a:pt x="314833" y="314807"/>
                  </a:lnTo>
                  <a:lnTo>
                    <a:pt x="321437" y="306285"/>
                  </a:lnTo>
                  <a:lnTo>
                    <a:pt x="343662" y="277482"/>
                  </a:lnTo>
                  <a:lnTo>
                    <a:pt x="362331" y="233426"/>
                  </a:lnTo>
                  <a:lnTo>
                    <a:pt x="368935" y="184391"/>
                  </a:lnTo>
                  <a:close/>
                </a:path>
              </a:pathLst>
            </a:custGeom>
            <a:solidFill>
              <a:srgbClr val="5F5F61"/>
            </a:solidFill>
          </p:spPr>
          <p:txBody>
            <a:bodyPr wrap="square" lIns="0" tIns="0" rIns="0" bIns="0" rtlCol="0"/>
            <a:lstStyle/>
            <a:p>
              <a:endParaRPr/>
            </a:p>
          </p:txBody>
        </p:sp>
      </p:grpSp>
      <p:sp>
        <p:nvSpPr>
          <p:cNvPr id="52" name="object 52"/>
          <p:cNvSpPr txBox="1"/>
          <p:nvPr/>
        </p:nvSpPr>
        <p:spPr>
          <a:xfrm>
            <a:off x="5380744" y="9843631"/>
            <a:ext cx="504825" cy="259045"/>
          </a:xfrm>
          <a:prstGeom prst="rect">
            <a:avLst/>
          </a:prstGeom>
        </p:spPr>
        <p:txBody>
          <a:bodyPr vert="horz" wrap="square" lIns="0" tIns="12700" rIns="0" bIns="0" rtlCol="0">
            <a:spAutoFit/>
          </a:bodyPr>
          <a:lstStyle/>
          <a:p>
            <a:pPr marL="12700" marR="5080" indent="139700">
              <a:lnSpc>
                <a:spcPct val="100000"/>
              </a:lnSpc>
              <a:spcBef>
                <a:spcPts val="100"/>
              </a:spcBef>
            </a:pPr>
            <a:r>
              <a:rPr sz="800" spc="-20" dirty="0">
                <a:solidFill>
                  <a:srgbClr val="FFFFFF"/>
                </a:solidFill>
                <a:latin typeface="Calibri"/>
                <a:cs typeface="Calibri"/>
              </a:rPr>
              <a:t>ANTI</a:t>
            </a:r>
            <a:r>
              <a:rPr sz="800" spc="500" dirty="0">
                <a:solidFill>
                  <a:srgbClr val="FFFFFF"/>
                </a:solidFill>
                <a:latin typeface="Calibri"/>
                <a:cs typeface="Calibri"/>
              </a:rPr>
              <a:t> </a:t>
            </a:r>
            <a:r>
              <a:rPr sz="800" spc="-10" dirty="0">
                <a:solidFill>
                  <a:srgbClr val="FFFFFF"/>
                </a:solidFill>
                <a:latin typeface="Calibri"/>
                <a:cs typeface="Calibri"/>
              </a:rPr>
              <a:t>CORROSIVE</a:t>
            </a:r>
            <a:endParaRPr sz="800">
              <a:latin typeface="Calibri"/>
              <a:cs typeface="Calibri"/>
            </a:endParaRPr>
          </a:p>
        </p:txBody>
      </p:sp>
      <p:sp>
        <p:nvSpPr>
          <p:cNvPr id="55" name="object 55"/>
          <p:cNvSpPr txBox="1">
            <a:spLocks noGrp="1"/>
          </p:cNvSpPr>
          <p:nvPr>
            <p:ph type="sldNum" sz="quarter" idx="7"/>
          </p:nvPr>
        </p:nvSpPr>
        <p:spPr>
          <a:xfrm>
            <a:off x="6990842" y="10169996"/>
            <a:ext cx="444118" cy="382181"/>
          </a:xfrm>
          <a:prstGeom prst="rect">
            <a:avLst/>
          </a:prstGeom>
        </p:spPr>
        <p:txBody>
          <a:bodyPr vert="horz" wrap="square" lIns="0" tIns="149885" rIns="0" bIns="0" rtlCol="0">
            <a:spAutoFit/>
          </a:bodyPr>
          <a:lstStyle/>
          <a:p>
            <a:pPr marL="258445">
              <a:lnSpc>
                <a:spcPts val="1810"/>
              </a:lnSpc>
            </a:pPr>
            <a:r>
              <a:rPr spc="-50" dirty="0"/>
              <a:t>1</a:t>
            </a:r>
          </a:p>
        </p:txBody>
      </p:sp>
      <p:sp>
        <p:nvSpPr>
          <p:cNvPr id="53" name="object 53"/>
          <p:cNvSpPr txBox="1"/>
          <p:nvPr/>
        </p:nvSpPr>
        <p:spPr>
          <a:xfrm>
            <a:off x="6383528" y="9839364"/>
            <a:ext cx="532130" cy="259045"/>
          </a:xfrm>
          <a:prstGeom prst="rect">
            <a:avLst/>
          </a:prstGeom>
        </p:spPr>
        <p:txBody>
          <a:bodyPr vert="horz" wrap="square" lIns="0" tIns="12700" rIns="0" bIns="0" rtlCol="0">
            <a:spAutoFit/>
          </a:bodyPr>
          <a:lstStyle/>
          <a:p>
            <a:pPr marL="12700" marR="5080" indent="164465">
              <a:lnSpc>
                <a:spcPct val="100000"/>
              </a:lnSpc>
              <a:spcBef>
                <a:spcPts val="100"/>
              </a:spcBef>
            </a:pPr>
            <a:r>
              <a:rPr sz="800" spc="-20" dirty="0">
                <a:solidFill>
                  <a:srgbClr val="FFFFFF"/>
                </a:solidFill>
                <a:latin typeface="Calibri"/>
                <a:cs typeface="Calibri"/>
              </a:rPr>
              <a:t>FIRE</a:t>
            </a:r>
            <a:r>
              <a:rPr sz="800" spc="500" dirty="0">
                <a:solidFill>
                  <a:srgbClr val="FFFFFF"/>
                </a:solidFill>
                <a:latin typeface="Calibri"/>
                <a:cs typeface="Calibri"/>
              </a:rPr>
              <a:t> </a:t>
            </a:r>
            <a:r>
              <a:rPr sz="800" spc="-10" dirty="0">
                <a:solidFill>
                  <a:srgbClr val="FFFFFF"/>
                </a:solidFill>
                <a:latin typeface="Calibri"/>
                <a:cs typeface="Calibri"/>
              </a:rPr>
              <a:t>RETARDANT</a:t>
            </a:r>
            <a:endParaRPr sz="800">
              <a:latin typeface="Calibri"/>
              <a:cs typeface="Calibri"/>
            </a:endParaRPr>
          </a:p>
        </p:txBody>
      </p:sp>
      <p:sp>
        <p:nvSpPr>
          <p:cNvPr id="54" name="object 54"/>
          <p:cNvSpPr txBox="1"/>
          <p:nvPr/>
        </p:nvSpPr>
        <p:spPr>
          <a:xfrm>
            <a:off x="246693" y="303403"/>
            <a:ext cx="6543675" cy="6542817"/>
          </a:xfrm>
          <a:prstGeom prst="rect">
            <a:avLst/>
          </a:prstGeom>
        </p:spPr>
        <p:txBody>
          <a:bodyPr vert="horz" wrap="square" lIns="0" tIns="12700" rIns="0" bIns="0" rtlCol="0">
            <a:spAutoFit/>
          </a:bodyPr>
          <a:lstStyle/>
          <a:p>
            <a:pPr marL="12700" algn="just">
              <a:lnSpc>
                <a:spcPct val="100000"/>
              </a:lnSpc>
              <a:spcBef>
                <a:spcPts val="100"/>
              </a:spcBef>
            </a:pPr>
            <a:r>
              <a:rPr sz="1800" dirty="0">
                <a:solidFill>
                  <a:srgbClr val="92D050"/>
                </a:solidFill>
                <a:latin typeface="Tahoma"/>
                <a:cs typeface="Tahoma"/>
              </a:rPr>
              <a:t>AN</a:t>
            </a:r>
            <a:r>
              <a:rPr sz="1800" spc="-50" dirty="0">
                <a:solidFill>
                  <a:srgbClr val="92D050"/>
                </a:solidFill>
                <a:latin typeface="Tahoma"/>
                <a:cs typeface="Tahoma"/>
              </a:rPr>
              <a:t> </a:t>
            </a:r>
            <a:r>
              <a:rPr sz="1800" dirty="0">
                <a:solidFill>
                  <a:srgbClr val="92D050"/>
                </a:solidFill>
                <a:latin typeface="Tahoma"/>
                <a:cs typeface="Tahoma"/>
              </a:rPr>
              <a:t>ALL</a:t>
            </a:r>
            <a:r>
              <a:rPr sz="1800" spc="-25" dirty="0">
                <a:solidFill>
                  <a:srgbClr val="92D050"/>
                </a:solidFill>
                <a:latin typeface="Tahoma"/>
                <a:cs typeface="Tahoma"/>
              </a:rPr>
              <a:t> </a:t>
            </a:r>
            <a:r>
              <a:rPr sz="1800" spc="-10" dirty="0">
                <a:solidFill>
                  <a:srgbClr val="92D050"/>
                </a:solidFill>
                <a:latin typeface="Tahoma"/>
                <a:cs typeface="Tahoma"/>
              </a:rPr>
              <a:t>WEATHER</a:t>
            </a:r>
            <a:r>
              <a:rPr sz="1800" spc="-50" dirty="0">
                <a:solidFill>
                  <a:srgbClr val="92D050"/>
                </a:solidFill>
                <a:latin typeface="Tahoma"/>
                <a:cs typeface="Tahoma"/>
              </a:rPr>
              <a:t> </a:t>
            </a:r>
            <a:r>
              <a:rPr sz="1800" spc="-10" dirty="0">
                <a:solidFill>
                  <a:srgbClr val="92D050"/>
                </a:solidFill>
                <a:latin typeface="Tahoma"/>
                <a:cs typeface="Tahoma"/>
              </a:rPr>
              <a:t>CHAMPION</a:t>
            </a:r>
            <a:endParaRPr sz="1800">
              <a:latin typeface="Tahoma"/>
              <a:cs typeface="Tahoma"/>
            </a:endParaRPr>
          </a:p>
          <a:p>
            <a:pPr marL="24765" marR="2564765" algn="just">
              <a:lnSpc>
                <a:spcPct val="100000"/>
              </a:lnSpc>
              <a:spcBef>
                <a:spcPts val="945"/>
              </a:spcBef>
            </a:pPr>
            <a:r>
              <a:rPr sz="1200" dirty="0">
                <a:solidFill>
                  <a:srgbClr val="FFFFFF"/>
                </a:solidFill>
                <a:latin typeface="Tahoma"/>
                <a:cs typeface="Tahoma"/>
              </a:rPr>
              <a:t>India</a:t>
            </a:r>
            <a:r>
              <a:rPr sz="1200" spc="229" dirty="0">
                <a:solidFill>
                  <a:srgbClr val="FFFFFF"/>
                </a:solidFill>
                <a:latin typeface="Tahoma"/>
                <a:cs typeface="Tahoma"/>
              </a:rPr>
              <a:t> </a:t>
            </a:r>
            <a:r>
              <a:rPr sz="1200" dirty="0">
                <a:solidFill>
                  <a:srgbClr val="FFFFFF"/>
                </a:solidFill>
                <a:latin typeface="Tahoma"/>
                <a:cs typeface="Tahoma"/>
              </a:rPr>
              <a:t>being</a:t>
            </a:r>
            <a:r>
              <a:rPr sz="1200" spc="235" dirty="0">
                <a:solidFill>
                  <a:srgbClr val="FFFFFF"/>
                </a:solidFill>
                <a:latin typeface="Tahoma"/>
                <a:cs typeface="Tahoma"/>
              </a:rPr>
              <a:t> </a:t>
            </a:r>
            <a:r>
              <a:rPr sz="1200" dirty="0">
                <a:solidFill>
                  <a:srgbClr val="FFFFFF"/>
                </a:solidFill>
                <a:latin typeface="Tahoma"/>
                <a:cs typeface="Tahoma"/>
              </a:rPr>
              <a:t>a</a:t>
            </a:r>
            <a:r>
              <a:rPr sz="1200" spc="235" dirty="0">
                <a:solidFill>
                  <a:srgbClr val="FFFFFF"/>
                </a:solidFill>
                <a:latin typeface="Tahoma"/>
                <a:cs typeface="Tahoma"/>
              </a:rPr>
              <a:t> </a:t>
            </a:r>
            <a:r>
              <a:rPr sz="1200" dirty="0">
                <a:solidFill>
                  <a:srgbClr val="FFFFFF"/>
                </a:solidFill>
                <a:latin typeface="Tahoma"/>
                <a:cs typeface="Tahoma"/>
              </a:rPr>
              <a:t>Country</a:t>
            </a:r>
            <a:r>
              <a:rPr sz="1200" spc="245" dirty="0">
                <a:solidFill>
                  <a:srgbClr val="FFFFFF"/>
                </a:solidFill>
                <a:latin typeface="Tahoma"/>
                <a:cs typeface="Tahoma"/>
              </a:rPr>
              <a:t> </a:t>
            </a:r>
            <a:r>
              <a:rPr sz="1200" dirty="0">
                <a:solidFill>
                  <a:srgbClr val="FFFFFF"/>
                </a:solidFill>
                <a:latin typeface="Tahoma"/>
                <a:cs typeface="Tahoma"/>
              </a:rPr>
              <a:t>of</a:t>
            </a:r>
            <a:r>
              <a:rPr sz="1200" spc="245" dirty="0">
                <a:solidFill>
                  <a:srgbClr val="FFFFFF"/>
                </a:solidFill>
                <a:latin typeface="Tahoma"/>
                <a:cs typeface="Tahoma"/>
              </a:rPr>
              <a:t> </a:t>
            </a:r>
            <a:r>
              <a:rPr sz="1200" dirty="0">
                <a:solidFill>
                  <a:srgbClr val="FFFFFF"/>
                </a:solidFill>
                <a:latin typeface="Tahoma"/>
                <a:cs typeface="Tahoma"/>
              </a:rPr>
              <a:t>weather</a:t>
            </a:r>
            <a:r>
              <a:rPr sz="1200" spc="235" dirty="0">
                <a:solidFill>
                  <a:srgbClr val="FFFFFF"/>
                </a:solidFill>
                <a:latin typeface="Tahoma"/>
                <a:cs typeface="Tahoma"/>
              </a:rPr>
              <a:t> </a:t>
            </a:r>
            <a:r>
              <a:rPr sz="1200" dirty="0">
                <a:solidFill>
                  <a:srgbClr val="FFFFFF"/>
                </a:solidFill>
                <a:latin typeface="Tahoma"/>
                <a:cs typeface="Tahoma"/>
              </a:rPr>
              <a:t>extremes,</a:t>
            </a:r>
            <a:r>
              <a:rPr sz="1200" spc="245" dirty="0">
                <a:solidFill>
                  <a:srgbClr val="FFFFFF"/>
                </a:solidFill>
                <a:latin typeface="Tahoma"/>
                <a:cs typeface="Tahoma"/>
              </a:rPr>
              <a:t> </a:t>
            </a:r>
            <a:r>
              <a:rPr sz="1200" dirty="0">
                <a:solidFill>
                  <a:srgbClr val="FFFFFF"/>
                </a:solidFill>
                <a:latin typeface="Tahoma"/>
                <a:cs typeface="Tahoma"/>
              </a:rPr>
              <a:t>requires</a:t>
            </a:r>
            <a:r>
              <a:rPr sz="1200" spc="245" dirty="0">
                <a:solidFill>
                  <a:srgbClr val="FFFFFF"/>
                </a:solidFill>
                <a:latin typeface="Tahoma"/>
                <a:cs typeface="Tahoma"/>
              </a:rPr>
              <a:t> </a:t>
            </a:r>
            <a:r>
              <a:rPr sz="1200" spc="-50" dirty="0">
                <a:solidFill>
                  <a:srgbClr val="FFFFFF"/>
                </a:solidFill>
                <a:latin typeface="Tahoma"/>
                <a:cs typeface="Tahoma"/>
              </a:rPr>
              <a:t>a </a:t>
            </a:r>
            <a:r>
              <a:rPr sz="1200" dirty="0">
                <a:solidFill>
                  <a:srgbClr val="FFFFFF"/>
                </a:solidFill>
                <a:latin typeface="Tahoma"/>
                <a:cs typeface="Tahoma"/>
              </a:rPr>
              <a:t>material</a:t>
            </a:r>
            <a:r>
              <a:rPr sz="1200" spc="35" dirty="0">
                <a:solidFill>
                  <a:srgbClr val="FFFFFF"/>
                </a:solidFill>
                <a:latin typeface="Tahoma"/>
                <a:cs typeface="Tahoma"/>
              </a:rPr>
              <a:t> </a:t>
            </a:r>
            <a:r>
              <a:rPr sz="1200" dirty="0">
                <a:solidFill>
                  <a:srgbClr val="FFFFFF"/>
                </a:solidFill>
                <a:latin typeface="Tahoma"/>
                <a:cs typeface="Tahoma"/>
              </a:rPr>
              <a:t>that</a:t>
            </a:r>
            <a:r>
              <a:rPr sz="1200" spc="20" dirty="0">
                <a:solidFill>
                  <a:srgbClr val="FFFFFF"/>
                </a:solidFill>
                <a:latin typeface="Tahoma"/>
                <a:cs typeface="Tahoma"/>
              </a:rPr>
              <a:t> </a:t>
            </a:r>
            <a:r>
              <a:rPr sz="1200" dirty="0">
                <a:solidFill>
                  <a:srgbClr val="FFFFFF"/>
                </a:solidFill>
                <a:latin typeface="Tahoma"/>
                <a:cs typeface="Tahoma"/>
              </a:rPr>
              <a:t>performs</a:t>
            </a:r>
            <a:r>
              <a:rPr sz="1200" spc="45" dirty="0">
                <a:solidFill>
                  <a:srgbClr val="FFFFFF"/>
                </a:solidFill>
                <a:latin typeface="Tahoma"/>
                <a:cs typeface="Tahoma"/>
              </a:rPr>
              <a:t> </a:t>
            </a:r>
            <a:r>
              <a:rPr sz="1200" dirty="0">
                <a:solidFill>
                  <a:srgbClr val="FFFFFF"/>
                </a:solidFill>
                <a:latin typeface="Tahoma"/>
                <a:cs typeface="Tahoma"/>
              </a:rPr>
              <a:t>well</a:t>
            </a:r>
            <a:r>
              <a:rPr sz="1200" spc="25" dirty="0">
                <a:solidFill>
                  <a:srgbClr val="FFFFFF"/>
                </a:solidFill>
                <a:latin typeface="Tahoma"/>
                <a:cs typeface="Tahoma"/>
              </a:rPr>
              <a:t> </a:t>
            </a:r>
            <a:r>
              <a:rPr sz="1200" dirty="0">
                <a:solidFill>
                  <a:srgbClr val="FFFFFF"/>
                </a:solidFill>
                <a:latin typeface="Tahoma"/>
                <a:cs typeface="Tahoma"/>
              </a:rPr>
              <a:t>in</a:t>
            </a:r>
            <a:r>
              <a:rPr sz="1200" spc="40" dirty="0">
                <a:solidFill>
                  <a:srgbClr val="FFFFFF"/>
                </a:solidFill>
                <a:latin typeface="Tahoma"/>
                <a:cs typeface="Tahoma"/>
              </a:rPr>
              <a:t> </a:t>
            </a:r>
            <a:r>
              <a:rPr sz="1200" dirty="0">
                <a:solidFill>
                  <a:srgbClr val="FFFFFF"/>
                </a:solidFill>
                <a:latin typeface="Tahoma"/>
                <a:cs typeface="Tahoma"/>
              </a:rPr>
              <a:t>all</a:t>
            </a:r>
            <a:r>
              <a:rPr sz="1200" spc="40" dirty="0">
                <a:solidFill>
                  <a:srgbClr val="FFFFFF"/>
                </a:solidFill>
                <a:latin typeface="Tahoma"/>
                <a:cs typeface="Tahoma"/>
              </a:rPr>
              <a:t> </a:t>
            </a:r>
            <a:r>
              <a:rPr sz="1200" dirty="0">
                <a:solidFill>
                  <a:srgbClr val="FFFFFF"/>
                </a:solidFill>
                <a:latin typeface="Tahoma"/>
                <a:cs typeface="Tahoma"/>
              </a:rPr>
              <a:t>climate</a:t>
            </a:r>
            <a:r>
              <a:rPr sz="1200" spc="40" dirty="0">
                <a:solidFill>
                  <a:srgbClr val="FFFFFF"/>
                </a:solidFill>
                <a:latin typeface="Tahoma"/>
                <a:cs typeface="Tahoma"/>
              </a:rPr>
              <a:t> </a:t>
            </a:r>
            <a:r>
              <a:rPr sz="1200" dirty="0">
                <a:solidFill>
                  <a:srgbClr val="FFFFFF"/>
                </a:solidFill>
                <a:latin typeface="Tahoma"/>
                <a:cs typeface="Tahoma"/>
              </a:rPr>
              <a:t>conditions.</a:t>
            </a:r>
            <a:r>
              <a:rPr sz="1200" spc="35" dirty="0">
                <a:solidFill>
                  <a:srgbClr val="FFFFFF"/>
                </a:solidFill>
                <a:latin typeface="Tahoma"/>
                <a:cs typeface="Tahoma"/>
              </a:rPr>
              <a:t> </a:t>
            </a:r>
            <a:r>
              <a:rPr sz="1200" spc="-20" dirty="0">
                <a:solidFill>
                  <a:srgbClr val="FFFFFF"/>
                </a:solidFill>
                <a:latin typeface="Tahoma"/>
                <a:cs typeface="Tahoma"/>
              </a:rPr>
              <a:t>From </a:t>
            </a:r>
            <a:r>
              <a:rPr sz="1200" dirty="0">
                <a:solidFill>
                  <a:srgbClr val="FFFFFF"/>
                </a:solidFill>
                <a:latin typeface="Tahoma"/>
                <a:cs typeface="Tahoma"/>
              </a:rPr>
              <a:t>heat</a:t>
            </a:r>
            <a:r>
              <a:rPr sz="1200" spc="185" dirty="0">
                <a:solidFill>
                  <a:srgbClr val="FFFFFF"/>
                </a:solidFill>
                <a:latin typeface="Tahoma"/>
                <a:cs typeface="Tahoma"/>
              </a:rPr>
              <a:t>  </a:t>
            </a:r>
            <a:r>
              <a:rPr sz="1200" dirty="0">
                <a:solidFill>
                  <a:srgbClr val="FFFFFF"/>
                </a:solidFill>
                <a:latin typeface="Tahoma"/>
                <a:cs typeface="Tahoma"/>
              </a:rPr>
              <a:t>waves</a:t>
            </a:r>
            <a:r>
              <a:rPr sz="1200" spc="190" dirty="0">
                <a:solidFill>
                  <a:srgbClr val="FFFFFF"/>
                </a:solidFill>
                <a:latin typeface="Tahoma"/>
                <a:cs typeface="Tahoma"/>
              </a:rPr>
              <a:t>  </a:t>
            </a:r>
            <a:r>
              <a:rPr sz="1200" dirty="0">
                <a:solidFill>
                  <a:srgbClr val="FFFFFF"/>
                </a:solidFill>
                <a:latin typeface="Tahoma"/>
                <a:cs typeface="Tahoma"/>
              </a:rPr>
              <a:t>to</a:t>
            </a:r>
            <a:r>
              <a:rPr sz="1200" spc="185" dirty="0">
                <a:solidFill>
                  <a:srgbClr val="FFFFFF"/>
                </a:solidFill>
                <a:latin typeface="Tahoma"/>
                <a:cs typeface="Tahoma"/>
              </a:rPr>
              <a:t>  </a:t>
            </a:r>
            <a:r>
              <a:rPr sz="1200" dirty="0">
                <a:solidFill>
                  <a:srgbClr val="FFFFFF"/>
                </a:solidFill>
                <a:latin typeface="Tahoma"/>
                <a:cs typeface="Tahoma"/>
              </a:rPr>
              <a:t>cold</a:t>
            </a:r>
            <a:r>
              <a:rPr sz="1200" spc="190" dirty="0">
                <a:solidFill>
                  <a:srgbClr val="FFFFFF"/>
                </a:solidFill>
                <a:latin typeface="Tahoma"/>
                <a:cs typeface="Tahoma"/>
              </a:rPr>
              <a:t>  </a:t>
            </a:r>
            <a:r>
              <a:rPr sz="1200" dirty="0">
                <a:solidFill>
                  <a:srgbClr val="FFFFFF"/>
                </a:solidFill>
                <a:latin typeface="Tahoma"/>
                <a:cs typeface="Tahoma"/>
              </a:rPr>
              <a:t>winters,</a:t>
            </a:r>
            <a:r>
              <a:rPr sz="1200" spc="190" dirty="0">
                <a:solidFill>
                  <a:srgbClr val="FFFFFF"/>
                </a:solidFill>
                <a:latin typeface="Tahoma"/>
                <a:cs typeface="Tahoma"/>
              </a:rPr>
              <a:t>  </a:t>
            </a:r>
            <a:r>
              <a:rPr sz="1200" dirty="0">
                <a:solidFill>
                  <a:srgbClr val="FFFFFF"/>
                </a:solidFill>
                <a:latin typeface="Tahoma"/>
                <a:cs typeface="Tahoma"/>
              </a:rPr>
              <a:t>variations</a:t>
            </a:r>
            <a:r>
              <a:rPr sz="1200" spc="200" dirty="0">
                <a:solidFill>
                  <a:srgbClr val="FFFFFF"/>
                </a:solidFill>
                <a:latin typeface="Tahoma"/>
                <a:cs typeface="Tahoma"/>
              </a:rPr>
              <a:t>  </a:t>
            </a:r>
            <a:r>
              <a:rPr sz="1200" dirty="0">
                <a:solidFill>
                  <a:srgbClr val="FFFFFF"/>
                </a:solidFill>
                <a:latin typeface="Tahoma"/>
                <a:cs typeface="Tahoma"/>
              </a:rPr>
              <a:t>in</a:t>
            </a:r>
            <a:r>
              <a:rPr sz="1200" spc="190" dirty="0">
                <a:solidFill>
                  <a:srgbClr val="FFFFFF"/>
                </a:solidFill>
                <a:latin typeface="Tahoma"/>
                <a:cs typeface="Tahoma"/>
              </a:rPr>
              <a:t>  </a:t>
            </a:r>
            <a:r>
              <a:rPr sz="1200" spc="-10" dirty="0">
                <a:solidFill>
                  <a:srgbClr val="FFFFFF"/>
                </a:solidFill>
                <a:latin typeface="Tahoma"/>
                <a:cs typeface="Tahoma"/>
              </a:rPr>
              <a:t>rainfall, </a:t>
            </a:r>
            <a:r>
              <a:rPr sz="1200" dirty="0">
                <a:solidFill>
                  <a:srgbClr val="FFFFFF"/>
                </a:solidFill>
                <a:latin typeface="Tahoma"/>
                <a:cs typeface="Tahoma"/>
              </a:rPr>
              <a:t>temperatures</a:t>
            </a:r>
            <a:r>
              <a:rPr sz="1200" spc="180" dirty="0">
                <a:solidFill>
                  <a:srgbClr val="FFFFFF"/>
                </a:solidFill>
                <a:latin typeface="Tahoma"/>
                <a:cs typeface="Tahoma"/>
              </a:rPr>
              <a:t>  </a:t>
            </a:r>
            <a:r>
              <a:rPr sz="1200" dirty="0">
                <a:solidFill>
                  <a:srgbClr val="FFFFFF"/>
                </a:solidFill>
                <a:latin typeface="Tahoma"/>
                <a:cs typeface="Tahoma"/>
              </a:rPr>
              <a:t>and</a:t>
            </a:r>
            <a:r>
              <a:rPr sz="1200" spc="175" dirty="0">
                <a:solidFill>
                  <a:srgbClr val="FFFFFF"/>
                </a:solidFill>
                <a:latin typeface="Tahoma"/>
                <a:cs typeface="Tahoma"/>
              </a:rPr>
              <a:t>  </a:t>
            </a:r>
            <a:r>
              <a:rPr sz="1200" dirty="0">
                <a:solidFill>
                  <a:srgbClr val="FFFFFF"/>
                </a:solidFill>
                <a:latin typeface="Tahoma"/>
                <a:cs typeface="Tahoma"/>
              </a:rPr>
              <a:t>humidity</a:t>
            </a:r>
            <a:r>
              <a:rPr sz="1200" spc="185" dirty="0">
                <a:solidFill>
                  <a:srgbClr val="FFFFFF"/>
                </a:solidFill>
                <a:latin typeface="Tahoma"/>
                <a:cs typeface="Tahoma"/>
              </a:rPr>
              <a:t>  </a:t>
            </a:r>
            <a:r>
              <a:rPr sz="1200" dirty="0">
                <a:solidFill>
                  <a:srgbClr val="FFFFFF"/>
                </a:solidFill>
                <a:latin typeface="Tahoma"/>
                <a:cs typeface="Tahoma"/>
              </a:rPr>
              <a:t>are</a:t>
            </a:r>
            <a:r>
              <a:rPr sz="1200" spc="185" dirty="0">
                <a:solidFill>
                  <a:srgbClr val="FFFFFF"/>
                </a:solidFill>
                <a:latin typeface="Tahoma"/>
                <a:cs typeface="Tahoma"/>
              </a:rPr>
              <a:t>  </a:t>
            </a:r>
            <a:r>
              <a:rPr sz="1200" dirty="0">
                <a:solidFill>
                  <a:srgbClr val="FFFFFF"/>
                </a:solidFill>
                <a:latin typeface="Tahoma"/>
                <a:cs typeface="Tahoma"/>
              </a:rPr>
              <a:t>abnormal.</a:t>
            </a:r>
            <a:r>
              <a:rPr sz="1200" spc="175" dirty="0">
                <a:solidFill>
                  <a:srgbClr val="FFFFFF"/>
                </a:solidFill>
                <a:latin typeface="Tahoma"/>
                <a:cs typeface="Tahoma"/>
              </a:rPr>
              <a:t>  </a:t>
            </a:r>
            <a:r>
              <a:rPr sz="1200" spc="-10" dirty="0">
                <a:solidFill>
                  <a:srgbClr val="FFFFFF"/>
                </a:solidFill>
                <a:latin typeface="Tahoma"/>
                <a:cs typeface="Tahoma"/>
              </a:rPr>
              <a:t>Exteriors </a:t>
            </a:r>
            <a:r>
              <a:rPr sz="1200" dirty="0">
                <a:solidFill>
                  <a:srgbClr val="FFFFFF"/>
                </a:solidFill>
                <a:latin typeface="Tahoma"/>
                <a:cs typeface="Tahoma"/>
              </a:rPr>
              <a:t>require</a:t>
            </a:r>
            <a:r>
              <a:rPr sz="1200" spc="125" dirty="0">
                <a:solidFill>
                  <a:srgbClr val="FFFFFF"/>
                </a:solidFill>
                <a:latin typeface="Tahoma"/>
                <a:cs typeface="Tahoma"/>
              </a:rPr>
              <a:t>  </a:t>
            </a:r>
            <a:r>
              <a:rPr sz="1200" dirty="0">
                <a:solidFill>
                  <a:srgbClr val="FFFFFF"/>
                </a:solidFill>
                <a:latin typeface="Tahoma"/>
                <a:cs typeface="Tahoma"/>
              </a:rPr>
              <a:t>an</a:t>
            </a:r>
            <a:r>
              <a:rPr sz="1200" spc="125" dirty="0">
                <a:solidFill>
                  <a:srgbClr val="FFFFFF"/>
                </a:solidFill>
                <a:latin typeface="Tahoma"/>
                <a:cs typeface="Tahoma"/>
              </a:rPr>
              <a:t>  </a:t>
            </a:r>
            <a:r>
              <a:rPr sz="1200" dirty="0">
                <a:solidFill>
                  <a:srgbClr val="FFFFFF"/>
                </a:solidFill>
                <a:latin typeface="Tahoma"/>
                <a:cs typeface="Tahoma"/>
              </a:rPr>
              <a:t>exceptionally</a:t>
            </a:r>
            <a:r>
              <a:rPr sz="1200" spc="130" dirty="0">
                <a:solidFill>
                  <a:srgbClr val="FFFFFF"/>
                </a:solidFill>
                <a:latin typeface="Tahoma"/>
                <a:cs typeface="Tahoma"/>
              </a:rPr>
              <a:t>  </a:t>
            </a:r>
            <a:r>
              <a:rPr sz="1200" dirty="0">
                <a:solidFill>
                  <a:srgbClr val="FFFFFF"/>
                </a:solidFill>
                <a:latin typeface="Tahoma"/>
                <a:cs typeface="Tahoma"/>
              </a:rPr>
              <a:t>durable</a:t>
            </a:r>
            <a:r>
              <a:rPr sz="1200" spc="130" dirty="0">
                <a:solidFill>
                  <a:srgbClr val="FFFFFF"/>
                </a:solidFill>
                <a:latin typeface="Tahoma"/>
                <a:cs typeface="Tahoma"/>
              </a:rPr>
              <a:t>  </a:t>
            </a:r>
            <a:r>
              <a:rPr sz="1200" dirty="0">
                <a:solidFill>
                  <a:srgbClr val="FFFFFF"/>
                </a:solidFill>
                <a:latin typeface="Tahoma"/>
                <a:cs typeface="Tahoma"/>
              </a:rPr>
              <a:t>&amp;</a:t>
            </a:r>
            <a:r>
              <a:rPr sz="1200" spc="125" dirty="0">
                <a:solidFill>
                  <a:srgbClr val="FFFFFF"/>
                </a:solidFill>
                <a:latin typeface="Tahoma"/>
                <a:cs typeface="Tahoma"/>
              </a:rPr>
              <a:t>  </a:t>
            </a:r>
            <a:r>
              <a:rPr sz="1200" dirty="0">
                <a:solidFill>
                  <a:srgbClr val="FFFFFF"/>
                </a:solidFill>
                <a:latin typeface="Tahoma"/>
                <a:cs typeface="Tahoma"/>
              </a:rPr>
              <a:t>high</a:t>
            </a:r>
            <a:r>
              <a:rPr sz="1200" spc="130" dirty="0">
                <a:solidFill>
                  <a:srgbClr val="FFFFFF"/>
                </a:solidFill>
                <a:latin typeface="Tahoma"/>
                <a:cs typeface="Tahoma"/>
              </a:rPr>
              <a:t>  </a:t>
            </a:r>
            <a:r>
              <a:rPr sz="1200" spc="-10" dirty="0">
                <a:solidFill>
                  <a:srgbClr val="FFFFFF"/>
                </a:solidFill>
                <a:latin typeface="Tahoma"/>
                <a:cs typeface="Tahoma"/>
              </a:rPr>
              <a:t>performing </a:t>
            </a:r>
            <a:r>
              <a:rPr sz="1200" dirty="0">
                <a:solidFill>
                  <a:srgbClr val="FFFFFF"/>
                </a:solidFill>
                <a:latin typeface="Tahoma"/>
                <a:cs typeface="Tahoma"/>
              </a:rPr>
              <a:t>material</a:t>
            </a:r>
            <a:r>
              <a:rPr sz="1200" spc="75" dirty="0">
                <a:solidFill>
                  <a:srgbClr val="FFFFFF"/>
                </a:solidFill>
                <a:latin typeface="Tahoma"/>
                <a:cs typeface="Tahoma"/>
              </a:rPr>
              <a:t>  </a:t>
            </a:r>
            <a:r>
              <a:rPr sz="1200" dirty="0">
                <a:solidFill>
                  <a:srgbClr val="FFFFFF"/>
                </a:solidFill>
                <a:latin typeface="Tahoma"/>
                <a:cs typeface="Tahoma"/>
              </a:rPr>
              <a:t>to</a:t>
            </a:r>
            <a:r>
              <a:rPr sz="1200" spc="70" dirty="0">
                <a:solidFill>
                  <a:srgbClr val="FFFFFF"/>
                </a:solidFill>
                <a:latin typeface="Tahoma"/>
                <a:cs typeface="Tahoma"/>
              </a:rPr>
              <a:t>  </a:t>
            </a:r>
            <a:r>
              <a:rPr sz="1200" dirty="0">
                <a:solidFill>
                  <a:srgbClr val="FFFFFF"/>
                </a:solidFill>
                <a:latin typeface="Tahoma"/>
                <a:cs typeface="Tahoma"/>
              </a:rPr>
              <a:t>endure</a:t>
            </a:r>
            <a:r>
              <a:rPr sz="1200" spc="80" dirty="0">
                <a:solidFill>
                  <a:srgbClr val="FFFFFF"/>
                </a:solidFill>
                <a:latin typeface="Tahoma"/>
                <a:cs typeface="Tahoma"/>
              </a:rPr>
              <a:t>  </a:t>
            </a:r>
            <a:r>
              <a:rPr sz="1200" dirty="0">
                <a:solidFill>
                  <a:srgbClr val="FFFFFF"/>
                </a:solidFill>
                <a:latin typeface="Tahoma"/>
                <a:cs typeface="Tahoma"/>
              </a:rPr>
              <a:t>extreme</a:t>
            </a:r>
            <a:r>
              <a:rPr sz="1200" spc="75" dirty="0">
                <a:solidFill>
                  <a:srgbClr val="FFFFFF"/>
                </a:solidFill>
                <a:latin typeface="Tahoma"/>
                <a:cs typeface="Tahoma"/>
              </a:rPr>
              <a:t>  </a:t>
            </a:r>
            <a:r>
              <a:rPr sz="1200" dirty="0">
                <a:solidFill>
                  <a:srgbClr val="FFFFFF"/>
                </a:solidFill>
                <a:latin typeface="Tahoma"/>
                <a:cs typeface="Tahoma"/>
              </a:rPr>
              <a:t>weather</a:t>
            </a:r>
            <a:r>
              <a:rPr sz="1200" spc="75" dirty="0">
                <a:solidFill>
                  <a:srgbClr val="FFFFFF"/>
                </a:solidFill>
                <a:latin typeface="Tahoma"/>
                <a:cs typeface="Tahoma"/>
              </a:rPr>
              <a:t>  </a:t>
            </a:r>
            <a:r>
              <a:rPr sz="1200" dirty="0">
                <a:solidFill>
                  <a:srgbClr val="FFFFFF"/>
                </a:solidFill>
                <a:latin typeface="Tahoma"/>
                <a:cs typeface="Tahoma"/>
              </a:rPr>
              <a:t>conditions.</a:t>
            </a:r>
            <a:r>
              <a:rPr sz="1200" spc="75" dirty="0">
                <a:solidFill>
                  <a:srgbClr val="FFFFFF"/>
                </a:solidFill>
                <a:latin typeface="Tahoma"/>
                <a:cs typeface="Tahoma"/>
              </a:rPr>
              <a:t>  </a:t>
            </a:r>
            <a:r>
              <a:rPr sz="1200" spc="-25" dirty="0">
                <a:solidFill>
                  <a:srgbClr val="FFFFFF"/>
                </a:solidFill>
                <a:latin typeface="Tahoma"/>
                <a:cs typeface="Tahoma"/>
              </a:rPr>
              <a:t>The </a:t>
            </a:r>
            <a:r>
              <a:rPr sz="1200" dirty="0">
                <a:solidFill>
                  <a:srgbClr val="FFFFFF"/>
                </a:solidFill>
                <a:latin typeface="Tahoma"/>
                <a:cs typeface="Tahoma"/>
              </a:rPr>
              <a:t>inherent</a:t>
            </a:r>
            <a:r>
              <a:rPr sz="1200" spc="150" dirty="0">
                <a:solidFill>
                  <a:srgbClr val="FFFFFF"/>
                </a:solidFill>
                <a:latin typeface="Tahoma"/>
                <a:cs typeface="Tahoma"/>
              </a:rPr>
              <a:t>  </a:t>
            </a:r>
            <a:r>
              <a:rPr sz="1200" dirty="0">
                <a:solidFill>
                  <a:srgbClr val="FFFFFF"/>
                </a:solidFill>
                <a:latin typeface="Tahoma"/>
                <a:cs typeface="Tahoma"/>
              </a:rPr>
              <a:t>characteristics</a:t>
            </a:r>
            <a:r>
              <a:rPr sz="1200" spc="160" dirty="0">
                <a:solidFill>
                  <a:srgbClr val="FFFFFF"/>
                </a:solidFill>
                <a:latin typeface="Tahoma"/>
                <a:cs typeface="Tahoma"/>
              </a:rPr>
              <a:t>  </a:t>
            </a:r>
            <a:r>
              <a:rPr sz="1200" dirty="0">
                <a:solidFill>
                  <a:srgbClr val="FFFFFF"/>
                </a:solidFill>
                <a:latin typeface="Tahoma"/>
                <a:cs typeface="Tahoma"/>
              </a:rPr>
              <a:t>of</a:t>
            </a:r>
            <a:r>
              <a:rPr sz="1200" spc="155" dirty="0">
                <a:solidFill>
                  <a:srgbClr val="FFFFFF"/>
                </a:solidFill>
                <a:latin typeface="Tahoma"/>
                <a:cs typeface="Tahoma"/>
              </a:rPr>
              <a:t>  </a:t>
            </a:r>
            <a:r>
              <a:rPr sz="1200" dirty="0">
                <a:solidFill>
                  <a:srgbClr val="FFFFFF"/>
                </a:solidFill>
                <a:latin typeface="Tahoma"/>
                <a:cs typeface="Tahoma"/>
              </a:rPr>
              <a:t>Stemwud</a:t>
            </a:r>
            <a:r>
              <a:rPr sz="1200" spc="155" dirty="0">
                <a:solidFill>
                  <a:srgbClr val="FFFFFF"/>
                </a:solidFill>
                <a:latin typeface="Tahoma"/>
                <a:cs typeface="Tahoma"/>
              </a:rPr>
              <a:t>  </a:t>
            </a:r>
            <a:r>
              <a:rPr sz="1200" dirty="0">
                <a:solidFill>
                  <a:srgbClr val="FFFFFF"/>
                </a:solidFill>
                <a:latin typeface="Tahoma"/>
                <a:cs typeface="Tahoma"/>
              </a:rPr>
              <a:t>WPC</a:t>
            </a:r>
            <a:r>
              <a:rPr sz="1200" spc="155" dirty="0">
                <a:solidFill>
                  <a:srgbClr val="FFFFFF"/>
                </a:solidFill>
                <a:latin typeface="Tahoma"/>
                <a:cs typeface="Tahoma"/>
              </a:rPr>
              <a:t>  </a:t>
            </a:r>
            <a:r>
              <a:rPr sz="1200" dirty="0">
                <a:solidFill>
                  <a:srgbClr val="FFFFFF"/>
                </a:solidFill>
                <a:latin typeface="Tahoma"/>
                <a:cs typeface="Tahoma"/>
              </a:rPr>
              <a:t>makes</a:t>
            </a:r>
            <a:r>
              <a:rPr sz="1200" spc="155" dirty="0">
                <a:solidFill>
                  <a:srgbClr val="FFFFFF"/>
                </a:solidFill>
                <a:latin typeface="Tahoma"/>
                <a:cs typeface="Tahoma"/>
              </a:rPr>
              <a:t>  </a:t>
            </a:r>
            <a:r>
              <a:rPr sz="1200" spc="-25" dirty="0">
                <a:solidFill>
                  <a:srgbClr val="FFFFFF"/>
                </a:solidFill>
                <a:latin typeface="Tahoma"/>
                <a:cs typeface="Tahoma"/>
              </a:rPr>
              <a:t>it </a:t>
            </a:r>
            <a:r>
              <a:rPr sz="1200" dirty="0">
                <a:solidFill>
                  <a:srgbClr val="FFFFFF"/>
                </a:solidFill>
                <a:latin typeface="Tahoma"/>
                <a:cs typeface="Tahoma"/>
              </a:rPr>
              <a:t>durable,</a:t>
            </a:r>
            <a:r>
              <a:rPr sz="1200" spc="10" dirty="0">
                <a:solidFill>
                  <a:srgbClr val="FFFFFF"/>
                </a:solidFill>
                <a:latin typeface="Tahoma"/>
                <a:cs typeface="Tahoma"/>
              </a:rPr>
              <a:t> </a:t>
            </a:r>
            <a:r>
              <a:rPr sz="1200" dirty="0">
                <a:solidFill>
                  <a:srgbClr val="FFFFFF"/>
                </a:solidFill>
                <a:latin typeface="Tahoma"/>
                <a:cs typeface="Tahoma"/>
              </a:rPr>
              <a:t>all</a:t>
            </a:r>
            <a:r>
              <a:rPr sz="1200" spc="15" dirty="0">
                <a:solidFill>
                  <a:srgbClr val="FFFFFF"/>
                </a:solidFill>
                <a:latin typeface="Tahoma"/>
                <a:cs typeface="Tahoma"/>
              </a:rPr>
              <a:t> </a:t>
            </a:r>
            <a:r>
              <a:rPr sz="1200" dirty="0">
                <a:solidFill>
                  <a:srgbClr val="FFFFFF"/>
                </a:solidFill>
                <a:latin typeface="Tahoma"/>
                <a:cs typeface="Tahoma"/>
              </a:rPr>
              <a:t>weather</a:t>
            </a:r>
            <a:r>
              <a:rPr sz="1200" spc="10" dirty="0">
                <a:solidFill>
                  <a:srgbClr val="FFFFFF"/>
                </a:solidFill>
                <a:latin typeface="Tahoma"/>
                <a:cs typeface="Tahoma"/>
              </a:rPr>
              <a:t> </a:t>
            </a:r>
            <a:r>
              <a:rPr sz="1200" dirty="0">
                <a:solidFill>
                  <a:srgbClr val="FFFFFF"/>
                </a:solidFill>
                <a:latin typeface="Tahoma"/>
                <a:cs typeface="Tahoma"/>
              </a:rPr>
              <a:t>resistant</a:t>
            </a:r>
            <a:r>
              <a:rPr sz="1200" spc="15" dirty="0">
                <a:solidFill>
                  <a:srgbClr val="FFFFFF"/>
                </a:solidFill>
                <a:latin typeface="Tahoma"/>
                <a:cs typeface="Tahoma"/>
              </a:rPr>
              <a:t> </a:t>
            </a:r>
            <a:r>
              <a:rPr sz="1200" dirty="0">
                <a:solidFill>
                  <a:srgbClr val="FFFFFF"/>
                </a:solidFill>
                <a:latin typeface="Tahoma"/>
                <a:cs typeface="Tahoma"/>
              </a:rPr>
              <a:t>and</a:t>
            </a:r>
            <a:r>
              <a:rPr sz="1200" spc="5" dirty="0">
                <a:solidFill>
                  <a:srgbClr val="FFFFFF"/>
                </a:solidFill>
                <a:latin typeface="Tahoma"/>
                <a:cs typeface="Tahoma"/>
              </a:rPr>
              <a:t> </a:t>
            </a:r>
            <a:r>
              <a:rPr sz="1200" dirty="0">
                <a:solidFill>
                  <a:srgbClr val="FFFFFF"/>
                </a:solidFill>
                <a:latin typeface="Tahoma"/>
                <a:cs typeface="Tahoma"/>
              </a:rPr>
              <a:t>the</a:t>
            </a:r>
            <a:r>
              <a:rPr sz="1200" spc="20" dirty="0">
                <a:solidFill>
                  <a:srgbClr val="FFFFFF"/>
                </a:solidFill>
                <a:latin typeface="Tahoma"/>
                <a:cs typeface="Tahoma"/>
              </a:rPr>
              <a:t> </a:t>
            </a:r>
            <a:r>
              <a:rPr sz="1200" dirty="0">
                <a:solidFill>
                  <a:srgbClr val="FFFFFF"/>
                </a:solidFill>
                <a:latin typeface="Tahoma"/>
                <a:cs typeface="Tahoma"/>
              </a:rPr>
              <a:t>best</a:t>
            </a:r>
            <a:r>
              <a:rPr sz="1200" spc="5" dirty="0">
                <a:solidFill>
                  <a:srgbClr val="FFFFFF"/>
                </a:solidFill>
                <a:latin typeface="Tahoma"/>
                <a:cs typeface="Tahoma"/>
              </a:rPr>
              <a:t> </a:t>
            </a:r>
            <a:r>
              <a:rPr sz="1200" dirty="0">
                <a:solidFill>
                  <a:srgbClr val="FFFFFF"/>
                </a:solidFill>
                <a:latin typeface="Tahoma"/>
                <a:cs typeface="Tahoma"/>
              </a:rPr>
              <a:t>suited</a:t>
            </a:r>
            <a:r>
              <a:rPr sz="1200" spc="10" dirty="0">
                <a:solidFill>
                  <a:srgbClr val="FFFFFF"/>
                </a:solidFill>
                <a:latin typeface="Tahoma"/>
                <a:cs typeface="Tahoma"/>
              </a:rPr>
              <a:t> </a:t>
            </a:r>
            <a:r>
              <a:rPr sz="1200" spc="-10" dirty="0">
                <a:solidFill>
                  <a:srgbClr val="FFFFFF"/>
                </a:solidFill>
                <a:latin typeface="Tahoma"/>
                <a:cs typeface="Tahoma"/>
              </a:rPr>
              <a:t>material </a:t>
            </a:r>
            <a:r>
              <a:rPr sz="1200" dirty="0">
                <a:solidFill>
                  <a:srgbClr val="FFFFFF"/>
                </a:solidFill>
                <a:latin typeface="Tahoma"/>
                <a:cs typeface="Tahoma"/>
              </a:rPr>
              <a:t>for</a:t>
            </a:r>
            <a:r>
              <a:rPr sz="1200" spc="-30" dirty="0">
                <a:solidFill>
                  <a:srgbClr val="FFFFFF"/>
                </a:solidFill>
                <a:latin typeface="Tahoma"/>
                <a:cs typeface="Tahoma"/>
              </a:rPr>
              <a:t> </a:t>
            </a:r>
            <a:r>
              <a:rPr sz="1200" spc="-10" dirty="0">
                <a:solidFill>
                  <a:srgbClr val="FFFFFF"/>
                </a:solidFill>
                <a:latin typeface="Tahoma"/>
                <a:cs typeface="Tahoma"/>
              </a:rPr>
              <a:t>exteriors.</a:t>
            </a:r>
            <a:endParaRPr sz="1200">
              <a:latin typeface="Tahoma"/>
              <a:cs typeface="Tahoma"/>
            </a:endParaRPr>
          </a:p>
          <a:p>
            <a:pPr>
              <a:lnSpc>
                <a:spcPct val="100000"/>
              </a:lnSpc>
            </a:pPr>
            <a:endParaRPr sz="1200">
              <a:latin typeface="Tahoma"/>
              <a:cs typeface="Tahoma"/>
            </a:endParaRPr>
          </a:p>
          <a:p>
            <a:pPr>
              <a:lnSpc>
                <a:spcPct val="100000"/>
              </a:lnSpc>
              <a:spcBef>
                <a:spcPts val="390"/>
              </a:spcBef>
            </a:pPr>
            <a:endParaRPr sz="1200">
              <a:latin typeface="Tahoma"/>
              <a:cs typeface="Tahoma"/>
            </a:endParaRPr>
          </a:p>
          <a:p>
            <a:pPr marL="29845" marR="2611755" algn="just">
              <a:lnSpc>
                <a:spcPct val="100000"/>
              </a:lnSpc>
            </a:pPr>
            <a:r>
              <a:rPr sz="2000" spc="-20" dirty="0">
                <a:solidFill>
                  <a:srgbClr val="FFFFFF"/>
                </a:solidFill>
                <a:latin typeface="Tahoma"/>
                <a:cs typeface="Tahoma"/>
              </a:rPr>
              <a:t>ENVIRONMENTALLY </a:t>
            </a:r>
            <a:r>
              <a:rPr sz="2000" spc="-10" dirty="0">
                <a:solidFill>
                  <a:srgbClr val="FFFFFF"/>
                </a:solidFill>
                <a:latin typeface="Tahoma"/>
                <a:cs typeface="Tahoma"/>
              </a:rPr>
              <a:t>SUSTAINABLE </a:t>
            </a:r>
            <a:r>
              <a:rPr sz="2000" dirty="0">
                <a:solidFill>
                  <a:srgbClr val="FFFFFF"/>
                </a:solidFill>
                <a:latin typeface="Tahoma"/>
                <a:cs typeface="Tahoma"/>
              </a:rPr>
              <a:t>ARCHITECTURAL</a:t>
            </a:r>
            <a:r>
              <a:rPr sz="2000" spc="-70" dirty="0">
                <a:solidFill>
                  <a:srgbClr val="FFFFFF"/>
                </a:solidFill>
                <a:latin typeface="Tahoma"/>
                <a:cs typeface="Tahoma"/>
              </a:rPr>
              <a:t> </a:t>
            </a:r>
            <a:r>
              <a:rPr sz="2000" spc="-10" dirty="0">
                <a:solidFill>
                  <a:srgbClr val="FFFFFF"/>
                </a:solidFill>
                <a:latin typeface="Tahoma"/>
                <a:cs typeface="Tahoma"/>
              </a:rPr>
              <a:t>SOLUTIONS</a:t>
            </a:r>
            <a:endParaRPr sz="2000">
              <a:latin typeface="Tahoma"/>
              <a:cs typeface="Tahoma"/>
            </a:endParaRPr>
          </a:p>
          <a:p>
            <a:pPr marL="12700" marR="5080" algn="just">
              <a:lnSpc>
                <a:spcPct val="100000"/>
              </a:lnSpc>
              <a:spcBef>
                <a:spcPts val="1914"/>
              </a:spcBef>
            </a:pPr>
            <a:r>
              <a:rPr sz="1600" dirty="0">
                <a:solidFill>
                  <a:srgbClr val="FFFFFF"/>
                </a:solidFill>
                <a:latin typeface="Tahoma"/>
                <a:cs typeface="Tahoma"/>
              </a:rPr>
              <a:t>Stemwud</a:t>
            </a:r>
            <a:r>
              <a:rPr sz="1600" spc="495" dirty="0">
                <a:solidFill>
                  <a:srgbClr val="FFFFFF"/>
                </a:solidFill>
                <a:latin typeface="Tahoma"/>
                <a:cs typeface="Tahoma"/>
              </a:rPr>
              <a:t> </a:t>
            </a:r>
            <a:r>
              <a:rPr sz="1600" dirty="0">
                <a:solidFill>
                  <a:srgbClr val="FFFFFF"/>
                </a:solidFill>
                <a:latin typeface="Tahoma"/>
                <a:cs typeface="Tahoma"/>
              </a:rPr>
              <a:t>WPC</a:t>
            </a:r>
            <a:r>
              <a:rPr sz="1600" spc="484" dirty="0">
                <a:solidFill>
                  <a:srgbClr val="FFFFFF"/>
                </a:solidFill>
                <a:latin typeface="Tahoma"/>
                <a:cs typeface="Tahoma"/>
              </a:rPr>
              <a:t> </a:t>
            </a:r>
            <a:r>
              <a:rPr sz="1600" dirty="0">
                <a:solidFill>
                  <a:srgbClr val="FFFFFF"/>
                </a:solidFill>
                <a:latin typeface="Tahoma"/>
                <a:cs typeface="Tahoma"/>
              </a:rPr>
              <a:t>is</a:t>
            </a:r>
            <a:r>
              <a:rPr sz="1600" spc="484" dirty="0">
                <a:solidFill>
                  <a:srgbClr val="FFFFFF"/>
                </a:solidFill>
                <a:latin typeface="Tahoma"/>
                <a:cs typeface="Tahoma"/>
              </a:rPr>
              <a:t> </a:t>
            </a:r>
            <a:r>
              <a:rPr sz="1600" dirty="0">
                <a:solidFill>
                  <a:srgbClr val="FFFFFF"/>
                </a:solidFill>
                <a:latin typeface="Tahoma"/>
                <a:cs typeface="Tahoma"/>
              </a:rPr>
              <a:t>a</a:t>
            </a:r>
            <a:r>
              <a:rPr sz="1600" spc="490" dirty="0">
                <a:solidFill>
                  <a:srgbClr val="FFFFFF"/>
                </a:solidFill>
                <a:latin typeface="Tahoma"/>
                <a:cs typeface="Tahoma"/>
              </a:rPr>
              <a:t> </a:t>
            </a:r>
            <a:r>
              <a:rPr sz="1600" dirty="0">
                <a:solidFill>
                  <a:srgbClr val="FFFFFF"/>
                </a:solidFill>
                <a:latin typeface="Tahoma"/>
                <a:cs typeface="Tahoma"/>
              </a:rPr>
              <a:t>combination  of</a:t>
            </a:r>
            <a:r>
              <a:rPr sz="1600" spc="490" dirty="0">
                <a:solidFill>
                  <a:srgbClr val="FFFFFF"/>
                </a:solidFill>
                <a:latin typeface="Tahoma"/>
                <a:cs typeface="Tahoma"/>
              </a:rPr>
              <a:t> </a:t>
            </a:r>
            <a:r>
              <a:rPr sz="1600" dirty="0">
                <a:solidFill>
                  <a:srgbClr val="FFFFFF"/>
                </a:solidFill>
                <a:latin typeface="Tahoma"/>
                <a:cs typeface="Tahoma"/>
              </a:rPr>
              <a:t>recycled  wood</a:t>
            </a:r>
            <a:r>
              <a:rPr sz="1600" spc="490" dirty="0">
                <a:solidFill>
                  <a:srgbClr val="FFFFFF"/>
                </a:solidFill>
                <a:latin typeface="Tahoma"/>
                <a:cs typeface="Tahoma"/>
              </a:rPr>
              <a:t> </a:t>
            </a:r>
            <a:r>
              <a:rPr sz="1600" dirty="0">
                <a:solidFill>
                  <a:srgbClr val="FFFFFF"/>
                </a:solidFill>
                <a:latin typeface="Tahoma"/>
                <a:cs typeface="Tahoma"/>
              </a:rPr>
              <a:t>flour</a:t>
            </a:r>
            <a:r>
              <a:rPr sz="1600" spc="490" dirty="0">
                <a:solidFill>
                  <a:srgbClr val="FFFFFF"/>
                </a:solidFill>
                <a:latin typeface="Tahoma"/>
                <a:cs typeface="Tahoma"/>
              </a:rPr>
              <a:t> </a:t>
            </a:r>
            <a:r>
              <a:rPr sz="1600" dirty="0">
                <a:solidFill>
                  <a:srgbClr val="FFFFFF"/>
                </a:solidFill>
                <a:latin typeface="Tahoma"/>
                <a:cs typeface="Tahoma"/>
              </a:rPr>
              <a:t>and</a:t>
            </a:r>
            <a:r>
              <a:rPr sz="1600" spc="495" dirty="0">
                <a:solidFill>
                  <a:srgbClr val="FFFFFF"/>
                </a:solidFill>
                <a:latin typeface="Tahoma"/>
                <a:cs typeface="Tahoma"/>
              </a:rPr>
              <a:t> </a:t>
            </a:r>
            <a:r>
              <a:rPr sz="1600" spc="-20" dirty="0">
                <a:solidFill>
                  <a:srgbClr val="FFFFFF"/>
                </a:solidFill>
                <a:latin typeface="Tahoma"/>
                <a:cs typeface="Tahoma"/>
              </a:rPr>
              <a:t>HDPE </a:t>
            </a:r>
            <a:r>
              <a:rPr sz="1600" dirty="0">
                <a:solidFill>
                  <a:srgbClr val="FFFFFF"/>
                </a:solidFill>
                <a:latin typeface="Tahoma"/>
                <a:cs typeface="Tahoma"/>
              </a:rPr>
              <a:t>thermoplastics.</a:t>
            </a:r>
            <a:r>
              <a:rPr sz="1600" spc="150" dirty="0">
                <a:solidFill>
                  <a:srgbClr val="FFFFFF"/>
                </a:solidFill>
                <a:latin typeface="Tahoma"/>
                <a:cs typeface="Tahoma"/>
              </a:rPr>
              <a:t> </a:t>
            </a:r>
            <a:r>
              <a:rPr sz="1600" dirty="0">
                <a:solidFill>
                  <a:srgbClr val="FFFFFF"/>
                </a:solidFill>
                <a:latin typeface="Tahoma"/>
                <a:cs typeface="Tahoma"/>
              </a:rPr>
              <a:t>Nearly</a:t>
            </a:r>
            <a:r>
              <a:rPr sz="1600" spc="150" dirty="0">
                <a:solidFill>
                  <a:srgbClr val="FFFFFF"/>
                </a:solidFill>
                <a:latin typeface="Tahoma"/>
                <a:cs typeface="Tahoma"/>
              </a:rPr>
              <a:t> </a:t>
            </a:r>
            <a:r>
              <a:rPr sz="1600" dirty="0">
                <a:solidFill>
                  <a:srgbClr val="FFFFFF"/>
                </a:solidFill>
                <a:latin typeface="Tahoma"/>
                <a:cs typeface="Tahoma"/>
              </a:rPr>
              <a:t>90%</a:t>
            </a:r>
            <a:r>
              <a:rPr sz="1600" spc="150" dirty="0">
                <a:solidFill>
                  <a:srgbClr val="FFFFFF"/>
                </a:solidFill>
                <a:latin typeface="Tahoma"/>
                <a:cs typeface="Tahoma"/>
              </a:rPr>
              <a:t> </a:t>
            </a:r>
            <a:r>
              <a:rPr sz="1600" dirty="0">
                <a:solidFill>
                  <a:srgbClr val="FFFFFF"/>
                </a:solidFill>
                <a:latin typeface="Tahoma"/>
                <a:cs typeface="Tahoma"/>
              </a:rPr>
              <a:t>of</a:t>
            </a:r>
            <a:r>
              <a:rPr sz="1600" spc="150" dirty="0">
                <a:solidFill>
                  <a:srgbClr val="FFFFFF"/>
                </a:solidFill>
                <a:latin typeface="Tahoma"/>
                <a:cs typeface="Tahoma"/>
              </a:rPr>
              <a:t> </a:t>
            </a:r>
            <a:r>
              <a:rPr sz="1600" dirty="0">
                <a:solidFill>
                  <a:srgbClr val="FFFFFF"/>
                </a:solidFill>
                <a:latin typeface="Tahoma"/>
                <a:cs typeface="Tahoma"/>
              </a:rPr>
              <a:t>the</a:t>
            </a:r>
            <a:r>
              <a:rPr sz="1600" spc="155" dirty="0">
                <a:solidFill>
                  <a:srgbClr val="FFFFFF"/>
                </a:solidFill>
                <a:latin typeface="Tahoma"/>
                <a:cs typeface="Tahoma"/>
              </a:rPr>
              <a:t> </a:t>
            </a:r>
            <a:r>
              <a:rPr sz="1600" dirty="0">
                <a:solidFill>
                  <a:srgbClr val="FFFFFF"/>
                </a:solidFill>
                <a:latin typeface="Tahoma"/>
                <a:cs typeface="Tahoma"/>
              </a:rPr>
              <a:t>raw</a:t>
            </a:r>
            <a:r>
              <a:rPr sz="1600" spc="150" dirty="0">
                <a:solidFill>
                  <a:srgbClr val="FFFFFF"/>
                </a:solidFill>
                <a:latin typeface="Tahoma"/>
                <a:cs typeface="Tahoma"/>
              </a:rPr>
              <a:t> </a:t>
            </a:r>
            <a:r>
              <a:rPr sz="1600" dirty="0">
                <a:solidFill>
                  <a:srgbClr val="FFFFFF"/>
                </a:solidFill>
                <a:latin typeface="Tahoma"/>
                <a:cs typeface="Tahoma"/>
              </a:rPr>
              <a:t>material</a:t>
            </a:r>
            <a:r>
              <a:rPr sz="1600" spc="135" dirty="0">
                <a:solidFill>
                  <a:srgbClr val="FFFFFF"/>
                </a:solidFill>
                <a:latin typeface="Tahoma"/>
                <a:cs typeface="Tahoma"/>
              </a:rPr>
              <a:t> </a:t>
            </a:r>
            <a:r>
              <a:rPr sz="1600" dirty="0">
                <a:solidFill>
                  <a:srgbClr val="FFFFFF"/>
                </a:solidFill>
                <a:latin typeface="Tahoma"/>
                <a:cs typeface="Tahoma"/>
              </a:rPr>
              <a:t>in</a:t>
            </a:r>
            <a:r>
              <a:rPr sz="1600" spc="155" dirty="0">
                <a:solidFill>
                  <a:srgbClr val="FFFFFF"/>
                </a:solidFill>
                <a:latin typeface="Tahoma"/>
                <a:cs typeface="Tahoma"/>
              </a:rPr>
              <a:t>  </a:t>
            </a:r>
            <a:r>
              <a:rPr sz="1600" dirty="0">
                <a:solidFill>
                  <a:srgbClr val="FFFFFF"/>
                </a:solidFill>
                <a:latin typeface="Tahoma"/>
                <a:cs typeface="Tahoma"/>
              </a:rPr>
              <a:t>Stemwud</a:t>
            </a:r>
            <a:r>
              <a:rPr sz="1600" spc="165" dirty="0">
                <a:solidFill>
                  <a:srgbClr val="FFFFFF"/>
                </a:solidFill>
                <a:latin typeface="Tahoma"/>
                <a:cs typeface="Tahoma"/>
              </a:rPr>
              <a:t> </a:t>
            </a:r>
            <a:r>
              <a:rPr sz="1600" dirty="0">
                <a:solidFill>
                  <a:srgbClr val="FFFFFF"/>
                </a:solidFill>
                <a:latin typeface="Tahoma"/>
                <a:cs typeface="Tahoma"/>
              </a:rPr>
              <a:t>WPC</a:t>
            </a:r>
            <a:r>
              <a:rPr sz="1600" spc="155" dirty="0">
                <a:solidFill>
                  <a:srgbClr val="FFFFFF"/>
                </a:solidFill>
                <a:latin typeface="Tahoma"/>
                <a:cs typeface="Tahoma"/>
              </a:rPr>
              <a:t> </a:t>
            </a:r>
            <a:r>
              <a:rPr sz="1600" spc="-25" dirty="0">
                <a:solidFill>
                  <a:srgbClr val="FFFFFF"/>
                </a:solidFill>
                <a:latin typeface="Tahoma"/>
                <a:cs typeface="Tahoma"/>
              </a:rPr>
              <a:t>are </a:t>
            </a:r>
            <a:r>
              <a:rPr sz="1600" dirty="0">
                <a:solidFill>
                  <a:srgbClr val="FFFFFF"/>
                </a:solidFill>
                <a:latin typeface="Tahoma"/>
                <a:cs typeface="Tahoma"/>
              </a:rPr>
              <a:t>from</a:t>
            </a:r>
            <a:r>
              <a:rPr sz="1600" spc="315" dirty="0">
                <a:solidFill>
                  <a:srgbClr val="FFFFFF"/>
                </a:solidFill>
                <a:latin typeface="Tahoma"/>
                <a:cs typeface="Tahoma"/>
              </a:rPr>
              <a:t> </a:t>
            </a:r>
            <a:r>
              <a:rPr sz="1600" dirty="0">
                <a:solidFill>
                  <a:srgbClr val="FFFFFF"/>
                </a:solidFill>
                <a:latin typeface="Tahoma"/>
                <a:cs typeface="Tahoma"/>
              </a:rPr>
              <a:t>secondary</a:t>
            </a:r>
            <a:r>
              <a:rPr sz="1600" spc="320" dirty="0">
                <a:solidFill>
                  <a:srgbClr val="FFFFFF"/>
                </a:solidFill>
                <a:latin typeface="Tahoma"/>
                <a:cs typeface="Tahoma"/>
              </a:rPr>
              <a:t> </a:t>
            </a:r>
            <a:r>
              <a:rPr sz="1600" dirty="0">
                <a:solidFill>
                  <a:srgbClr val="FFFFFF"/>
                </a:solidFill>
                <a:latin typeface="Tahoma"/>
                <a:cs typeface="Tahoma"/>
              </a:rPr>
              <a:t>sources,</a:t>
            </a:r>
            <a:r>
              <a:rPr sz="1600" spc="305" dirty="0">
                <a:solidFill>
                  <a:srgbClr val="FFFFFF"/>
                </a:solidFill>
                <a:latin typeface="Tahoma"/>
                <a:cs typeface="Tahoma"/>
              </a:rPr>
              <a:t> </a:t>
            </a:r>
            <a:r>
              <a:rPr sz="1600" dirty="0">
                <a:solidFill>
                  <a:srgbClr val="FFFFFF"/>
                </a:solidFill>
                <a:latin typeface="Tahoma"/>
                <a:cs typeface="Tahoma"/>
              </a:rPr>
              <a:t>that</a:t>
            </a:r>
            <a:r>
              <a:rPr sz="1600" spc="310" dirty="0">
                <a:solidFill>
                  <a:srgbClr val="FFFFFF"/>
                </a:solidFill>
                <a:latin typeface="Tahoma"/>
                <a:cs typeface="Tahoma"/>
              </a:rPr>
              <a:t> </a:t>
            </a:r>
            <a:r>
              <a:rPr sz="1600" dirty="0">
                <a:solidFill>
                  <a:srgbClr val="FFFFFF"/>
                </a:solidFill>
                <a:latin typeface="Tahoma"/>
                <a:cs typeface="Tahoma"/>
              </a:rPr>
              <a:t>would</a:t>
            </a:r>
            <a:r>
              <a:rPr sz="1600" spc="315" dirty="0">
                <a:solidFill>
                  <a:srgbClr val="FFFFFF"/>
                </a:solidFill>
                <a:latin typeface="Tahoma"/>
                <a:cs typeface="Tahoma"/>
              </a:rPr>
              <a:t> </a:t>
            </a:r>
            <a:r>
              <a:rPr sz="1600" dirty="0">
                <a:solidFill>
                  <a:srgbClr val="FFFFFF"/>
                </a:solidFill>
                <a:latin typeface="Tahoma"/>
                <a:cs typeface="Tahoma"/>
              </a:rPr>
              <a:t>either</a:t>
            </a:r>
            <a:r>
              <a:rPr sz="1600" spc="310" dirty="0">
                <a:solidFill>
                  <a:srgbClr val="FFFFFF"/>
                </a:solidFill>
                <a:latin typeface="Tahoma"/>
                <a:cs typeface="Tahoma"/>
              </a:rPr>
              <a:t> </a:t>
            </a:r>
            <a:r>
              <a:rPr sz="1600" dirty="0">
                <a:solidFill>
                  <a:srgbClr val="FFFFFF"/>
                </a:solidFill>
                <a:latin typeface="Tahoma"/>
                <a:cs typeface="Tahoma"/>
              </a:rPr>
              <a:t>be</a:t>
            </a:r>
            <a:r>
              <a:rPr sz="1600" spc="310" dirty="0">
                <a:solidFill>
                  <a:srgbClr val="FFFFFF"/>
                </a:solidFill>
                <a:latin typeface="Tahoma"/>
                <a:cs typeface="Tahoma"/>
              </a:rPr>
              <a:t> </a:t>
            </a:r>
            <a:r>
              <a:rPr sz="1600" dirty="0">
                <a:solidFill>
                  <a:srgbClr val="FFFFFF"/>
                </a:solidFill>
                <a:latin typeface="Tahoma"/>
                <a:cs typeface="Tahoma"/>
              </a:rPr>
              <a:t>dumped</a:t>
            </a:r>
            <a:r>
              <a:rPr sz="1600" spc="320" dirty="0">
                <a:solidFill>
                  <a:srgbClr val="FFFFFF"/>
                </a:solidFill>
                <a:latin typeface="Tahoma"/>
                <a:cs typeface="Tahoma"/>
              </a:rPr>
              <a:t> </a:t>
            </a:r>
            <a:r>
              <a:rPr sz="1600" dirty="0">
                <a:solidFill>
                  <a:srgbClr val="FFFFFF"/>
                </a:solidFill>
                <a:latin typeface="Tahoma"/>
                <a:cs typeface="Tahoma"/>
              </a:rPr>
              <a:t>in</a:t>
            </a:r>
            <a:r>
              <a:rPr sz="1600" spc="305" dirty="0">
                <a:solidFill>
                  <a:srgbClr val="FFFFFF"/>
                </a:solidFill>
                <a:latin typeface="Tahoma"/>
                <a:cs typeface="Tahoma"/>
              </a:rPr>
              <a:t> </a:t>
            </a:r>
            <a:r>
              <a:rPr sz="1600" dirty="0">
                <a:solidFill>
                  <a:srgbClr val="FFFFFF"/>
                </a:solidFill>
                <a:latin typeface="Tahoma"/>
                <a:cs typeface="Tahoma"/>
              </a:rPr>
              <a:t>landfills</a:t>
            </a:r>
            <a:r>
              <a:rPr sz="1600" spc="330" dirty="0">
                <a:solidFill>
                  <a:srgbClr val="FFFFFF"/>
                </a:solidFill>
                <a:latin typeface="Tahoma"/>
                <a:cs typeface="Tahoma"/>
              </a:rPr>
              <a:t> </a:t>
            </a:r>
            <a:r>
              <a:rPr sz="1600" spc="-25" dirty="0">
                <a:solidFill>
                  <a:srgbClr val="FFFFFF"/>
                </a:solidFill>
                <a:latin typeface="Tahoma"/>
                <a:cs typeface="Tahoma"/>
              </a:rPr>
              <a:t>or </a:t>
            </a:r>
            <a:r>
              <a:rPr sz="1600" spc="-10" dirty="0">
                <a:solidFill>
                  <a:srgbClr val="FFFFFF"/>
                </a:solidFill>
                <a:latin typeface="Tahoma"/>
                <a:cs typeface="Tahoma"/>
              </a:rPr>
              <a:t>burnt.</a:t>
            </a:r>
            <a:endParaRPr sz="1600">
              <a:latin typeface="Tahoma"/>
              <a:cs typeface="Tahoma"/>
            </a:endParaRPr>
          </a:p>
          <a:p>
            <a:pPr marL="12700" marR="6985" algn="just">
              <a:lnSpc>
                <a:spcPct val="100000"/>
              </a:lnSpc>
              <a:spcBef>
                <a:spcPts val="1920"/>
              </a:spcBef>
            </a:pPr>
            <a:r>
              <a:rPr sz="1600" dirty="0">
                <a:solidFill>
                  <a:srgbClr val="FFFFFF"/>
                </a:solidFill>
                <a:latin typeface="Tahoma"/>
                <a:cs typeface="Tahoma"/>
              </a:rPr>
              <a:t>The</a:t>
            </a:r>
            <a:r>
              <a:rPr sz="1600" spc="50" dirty="0">
                <a:solidFill>
                  <a:srgbClr val="FFFFFF"/>
                </a:solidFill>
                <a:latin typeface="Tahoma"/>
                <a:cs typeface="Tahoma"/>
              </a:rPr>
              <a:t> </a:t>
            </a:r>
            <a:r>
              <a:rPr sz="1600" dirty="0">
                <a:solidFill>
                  <a:srgbClr val="FFFFFF"/>
                </a:solidFill>
                <a:latin typeface="Tahoma"/>
                <a:cs typeface="Tahoma"/>
              </a:rPr>
              <a:t>environmental</a:t>
            </a:r>
            <a:r>
              <a:rPr sz="1600" spc="60" dirty="0">
                <a:solidFill>
                  <a:srgbClr val="FFFFFF"/>
                </a:solidFill>
                <a:latin typeface="Tahoma"/>
                <a:cs typeface="Tahoma"/>
              </a:rPr>
              <a:t> </a:t>
            </a:r>
            <a:r>
              <a:rPr sz="1600" dirty="0">
                <a:solidFill>
                  <a:srgbClr val="FFFFFF"/>
                </a:solidFill>
                <a:latin typeface="Tahoma"/>
                <a:cs typeface="Tahoma"/>
              </a:rPr>
              <a:t>impact</a:t>
            </a:r>
            <a:r>
              <a:rPr sz="1600" spc="55" dirty="0">
                <a:solidFill>
                  <a:srgbClr val="FFFFFF"/>
                </a:solidFill>
                <a:latin typeface="Tahoma"/>
                <a:cs typeface="Tahoma"/>
              </a:rPr>
              <a:t> </a:t>
            </a:r>
            <a:r>
              <a:rPr sz="1600" dirty="0">
                <a:solidFill>
                  <a:srgbClr val="FFFFFF"/>
                </a:solidFill>
                <a:latin typeface="Tahoma"/>
                <a:cs typeface="Tahoma"/>
              </a:rPr>
              <a:t>in</a:t>
            </a:r>
            <a:r>
              <a:rPr sz="1600" spc="55" dirty="0">
                <a:solidFill>
                  <a:srgbClr val="FFFFFF"/>
                </a:solidFill>
                <a:latin typeface="Tahoma"/>
                <a:cs typeface="Tahoma"/>
              </a:rPr>
              <a:t> </a:t>
            </a:r>
            <a:r>
              <a:rPr sz="1600" dirty="0">
                <a:solidFill>
                  <a:srgbClr val="FFFFFF"/>
                </a:solidFill>
                <a:latin typeface="Tahoma"/>
                <a:cs typeface="Tahoma"/>
              </a:rPr>
              <a:t>manufacturing</a:t>
            </a:r>
            <a:r>
              <a:rPr sz="1600" spc="65" dirty="0">
                <a:solidFill>
                  <a:srgbClr val="FFFFFF"/>
                </a:solidFill>
                <a:latin typeface="Tahoma"/>
                <a:cs typeface="Tahoma"/>
              </a:rPr>
              <a:t> </a:t>
            </a:r>
            <a:r>
              <a:rPr sz="1600" dirty="0">
                <a:solidFill>
                  <a:srgbClr val="FFFFFF"/>
                </a:solidFill>
                <a:latin typeface="Tahoma"/>
                <a:cs typeface="Tahoma"/>
              </a:rPr>
              <a:t>Stemwud</a:t>
            </a:r>
            <a:r>
              <a:rPr sz="1600" spc="65" dirty="0">
                <a:solidFill>
                  <a:srgbClr val="FFFFFF"/>
                </a:solidFill>
                <a:latin typeface="Tahoma"/>
                <a:cs typeface="Tahoma"/>
              </a:rPr>
              <a:t> </a:t>
            </a:r>
            <a:r>
              <a:rPr sz="1600" dirty="0">
                <a:solidFill>
                  <a:srgbClr val="FFFFFF"/>
                </a:solidFill>
                <a:latin typeface="Tahoma"/>
                <a:cs typeface="Tahoma"/>
              </a:rPr>
              <a:t>WPC</a:t>
            </a:r>
            <a:r>
              <a:rPr sz="1600" spc="50" dirty="0">
                <a:solidFill>
                  <a:srgbClr val="FFFFFF"/>
                </a:solidFill>
                <a:latin typeface="Tahoma"/>
                <a:cs typeface="Tahoma"/>
              </a:rPr>
              <a:t> </a:t>
            </a:r>
            <a:r>
              <a:rPr sz="1600" dirty="0">
                <a:solidFill>
                  <a:srgbClr val="FFFFFF"/>
                </a:solidFill>
                <a:latin typeface="Tahoma"/>
                <a:cs typeface="Tahoma"/>
              </a:rPr>
              <a:t>is</a:t>
            </a:r>
            <a:r>
              <a:rPr sz="1600" spc="55" dirty="0">
                <a:solidFill>
                  <a:srgbClr val="FFFFFF"/>
                </a:solidFill>
                <a:latin typeface="Tahoma"/>
                <a:cs typeface="Tahoma"/>
              </a:rPr>
              <a:t> </a:t>
            </a:r>
            <a:r>
              <a:rPr sz="1600" spc="-10" dirty="0">
                <a:solidFill>
                  <a:srgbClr val="FFFFFF"/>
                </a:solidFill>
                <a:latin typeface="Tahoma"/>
                <a:cs typeface="Tahoma"/>
              </a:rPr>
              <a:t>negligible </a:t>
            </a:r>
            <a:r>
              <a:rPr sz="1600" dirty="0">
                <a:solidFill>
                  <a:srgbClr val="FFFFFF"/>
                </a:solidFill>
                <a:latin typeface="Tahoma"/>
                <a:cs typeface="Tahoma"/>
              </a:rPr>
              <a:t>with</a:t>
            </a:r>
            <a:r>
              <a:rPr sz="1600" spc="145" dirty="0">
                <a:solidFill>
                  <a:srgbClr val="FFFFFF"/>
                </a:solidFill>
                <a:latin typeface="Tahoma"/>
                <a:cs typeface="Tahoma"/>
              </a:rPr>
              <a:t> </a:t>
            </a:r>
            <a:r>
              <a:rPr sz="1600" dirty="0">
                <a:solidFill>
                  <a:srgbClr val="FFFFFF"/>
                </a:solidFill>
                <a:latin typeface="Tahoma"/>
                <a:cs typeface="Tahoma"/>
              </a:rPr>
              <a:t>the</a:t>
            </a:r>
            <a:r>
              <a:rPr sz="1600" spc="145" dirty="0">
                <a:solidFill>
                  <a:srgbClr val="FFFFFF"/>
                </a:solidFill>
                <a:latin typeface="Tahoma"/>
                <a:cs typeface="Tahoma"/>
              </a:rPr>
              <a:t> </a:t>
            </a:r>
            <a:r>
              <a:rPr sz="1600" dirty="0">
                <a:solidFill>
                  <a:srgbClr val="FFFFFF"/>
                </a:solidFill>
                <a:latin typeface="Tahoma"/>
                <a:cs typeface="Tahoma"/>
              </a:rPr>
              <a:t>consumption</a:t>
            </a:r>
            <a:r>
              <a:rPr sz="1600" spc="150" dirty="0">
                <a:solidFill>
                  <a:srgbClr val="FFFFFF"/>
                </a:solidFill>
                <a:latin typeface="Tahoma"/>
                <a:cs typeface="Tahoma"/>
              </a:rPr>
              <a:t> </a:t>
            </a:r>
            <a:r>
              <a:rPr sz="1600" dirty="0">
                <a:solidFill>
                  <a:srgbClr val="FFFFFF"/>
                </a:solidFill>
                <a:latin typeface="Tahoma"/>
                <a:cs typeface="Tahoma"/>
              </a:rPr>
              <a:t>of</a:t>
            </a:r>
            <a:r>
              <a:rPr sz="1600" spc="145" dirty="0">
                <a:solidFill>
                  <a:srgbClr val="FFFFFF"/>
                </a:solidFill>
                <a:latin typeface="Tahoma"/>
                <a:cs typeface="Tahoma"/>
              </a:rPr>
              <a:t> </a:t>
            </a:r>
            <a:r>
              <a:rPr sz="1600" dirty="0">
                <a:solidFill>
                  <a:srgbClr val="FFFFFF"/>
                </a:solidFill>
                <a:latin typeface="Tahoma"/>
                <a:cs typeface="Tahoma"/>
              </a:rPr>
              <a:t>high</a:t>
            </a:r>
            <a:r>
              <a:rPr sz="1600" spc="150" dirty="0">
                <a:solidFill>
                  <a:srgbClr val="FFFFFF"/>
                </a:solidFill>
                <a:latin typeface="Tahoma"/>
                <a:cs typeface="Tahoma"/>
              </a:rPr>
              <a:t> </a:t>
            </a:r>
            <a:r>
              <a:rPr sz="1600" dirty="0">
                <a:solidFill>
                  <a:srgbClr val="FFFFFF"/>
                </a:solidFill>
                <a:latin typeface="Tahoma"/>
                <a:cs typeface="Tahoma"/>
              </a:rPr>
              <a:t>volume</a:t>
            </a:r>
            <a:r>
              <a:rPr sz="1600" spc="160" dirty="0">
                <a:solidFill>
                  <a:srgbClr val="FFFFFF"/>
                </a:solidFill>
                <a:latin typeface="Tahoma"/>
                <a:cs typeface="Tahoma"/>
              </a:rPr>
              <a:t> </a:t>
            </a:r>
            <a:r>
              <a:rPr sz="1600" dirty="0">
                <a:solidFill>
                  <a:srgbClr val="FFFFFF"/>
                </a:solidFill>
                <a:latin typeface="Tahoma"/>
                <a:cs typeface="Tahoma"/>
              </a:rPr>
              <a:t>recycled</a:t>
            </a:r>
            <a:r>
              <a:rPr sz="1600" spc="150" dirty="0">
                <a:solidFill>
                  <a:srgbClr val="FFFFFF"/>
                </a:solidFill>
                <a:latin typeface="Tahoma"/>
                <a:cs typeface="Tahoma"/>
              </a:rPr>
              <a:t> </a:t>
            </a:r>
            <a:r>
              <a:rPr sz="1600" dirty="0">
                <a:solidFill>
                  <a:srgbClr val="FFFFFF"/>
                </a:solidFill>
                <a:latin typeface="Tahoma"/>
                <a:cs typeface="Tahoma"/>
              </a:rPr>
              <a:t>non</a:t>
            </a:r>
            <a:r>
              <a:rPr sz="1600" spc="145" dirty="0">
                <a:solidFill>
                  <a:srgbClr val="FFFFFF"/>
                </a:solidFill>
                <a:latin typeface="Tahoma"/>
                <a:cs typeface="Tahoma"/>
              </a:rPr>
              <a:t> </a:t>
            </a:r>
            <a:r>
              <a:rPr sz="1600" dirty="0">
                <a:solidFill>
                  <a:srgbClr val="FFFFFF"/>
                </a:solidFill>
                <a:latin typeface="Tahoma"/>
                <a:cs typeface="Tahoma"/>
              </a:rPr>
              <a:t>toxic</a:t>
            </a:r>
            <a:r>
              <a:rPr sz="1600" spc="140" dirty="0">
                <a:solidFill>
                  <a:srgbClr val="FFFFFF"/>
                </a:solidFill>
                <a:latin typeface="Tahoma"/>
                <a:cs typeface="Tahoma"/>
              </a:rPr>
              <a:t> </a:t>
            </a:r>
            <a:r>
              <a:rPr sz="1600" dirty="0">
                <a:solidFill>
                  <a:srgbClr val="FFFFFF"/>
                </a:solidFill>
                <a:latin typeface="Tahoma"/>
                <a:cs typeface="Tahoma"/>
              </a:rPr>
              <a:t>raw</a:t>
            </a:r>
            <a:r>
              <a:rPr sz="1600" spc="145" dirty="0">
                <a:solidFill>
                  <a:srgbClr val="FFFFFF"/>
                </a:solidFill>
                <a:latin typeface="Tahoma"/>
                <a:cs typeface="Tahoma"/>
              </a:rPr>
              <a:t> </a:t>
            </a:r>
            <a:r>
              <a:rPr sz="1600" spc="-10" dirty="0">
                <a:solidFill>
                  <a:srgbClr val="FFFFFF"/>
                </a:solidFill>
                <a:latin typeface="Tahoma"/>
                <a:cs typeface="Tahoma"/>
              </a:rPr>
              <a:t>materials </a:t>
            </a:r>
            <a:r>
              <a:rPr sz="1600" dirty="0">
                <a:solidFill>
                  <a:srgbClr val="FFFFFF"/>
                </a:solidFill>
                <a:latin typeface="Tahoma"/>
                <a:cs typeface="Tahoma"/>
              </a:rPr>
              <a:t>combined</a:t>
            </a:r>
            <a:r>
              <a:rPr sz="1600" spc="145" dirty="0">
                <a:solidFill>
                  <a:srgbClr val="FFFFFF"/>
                </a:solidFill>
                <a:latin typeface="Tahoma"/>
                <a:cs typeface="Tahoma"/>
              </a:rPr>
              <a:t> </a:t>
            </a:r>
            <a:r>
              <a:rPr sz="1600" dirty="0">
                <a:solidFill>
                  <a:srgbClr val="FFFFFF"/>
                </a:solidFill>
                <a:latin typeface="Tahoma"/>
                <a:cs typeface="Tahoma"/>
              </a:rPr>
              <a:t>with</a:t>
            </a:r>
            <a:r>
              <a:rPr sz="1600" spc="140" dirty="0">
                <a:solidFill>
                  <a:srgbClr val="FFFFFF"/>
                </a:solidFill>
                <a:latin typeface="Tahoma"/>
                <a:cs typeface="Tahoma"/>
              </a:rPr>
              <a:t> </a:t>
            </a:r>
            <a:r>
              <a:rPr sz="1600" dirty="0">
                <a:solidFill>
                  <a:srgbClr val="FFFFFF"/>
                </a:solidFill>
                <a:latin typeface="Tahoma"/>
                <a:cs typeface="Tahoma"/>
              </a:rPr>
              <a:t>a</a:t>
            </a:r>
            <a:r>
              <a:rPr sz="1600" spc="150" dirty="0">
                <a:solidFill>
                  <a:srgbClr val="FFFFFF"/>
                </a:solidFill>
                <a:latin typeface="Tahoma"/>
                <a:cs typeface="Tahoma"/>
              </a:rPr>
              <a:t> </a:t>
            </a:r>
            <a:r>
              <a:rPr sz="1600" dirty="0">
                <a:solidFill>
                  <a:srgbClr val="FFFFFF"/>
                </a:solidFill>
                <a:latin typeface="Tahoma"/>
                <a:cs typeface="Tahoma"/>
              </a:rPr>
              <a:t>production</a:t>
            </a:r>
            <a:r>
              <a:rPr sz="1600" spc="125" dirty="0">
                <a:solidFill>
                  <a:srgbClr val="FFFFFF"/>
                </a:solidFill>
                <a:latin typeface="Tahoma"/>
                <a:cs typeface="Tahoma"/>
              </a:rPr>
              <a:t> </a:t>
            </a:r>
            <a:r>
              <a:rPr sz="1600" dirty="0">
                <a:solidFill>
                  <a:srgbClr val="FFFFFF"/>
                </a:solidFill>
                <a:latin typeface="Tahoma"/>
                <a:cs typeface="Tahoma"/>
              </a:rPr>
              <a:t>process</a:t>
            </a:r>
            <a:r>
              <a:rPr sz="1600" spc="145" dirty="0">
                <a:solidFill>
                  <a:srgbClr val="FFFFFF"/>
                </a:solidFill>
                <a:latin typeface="Tahoma"/>
                <a:cs typeface="Tahoma"/>
              </a:rPr>
              <a:t> </a:t>
            </a:r>
            <a:r>
              <a:rPr sz="1600" dirty="0">
                <a:solidFill>
                  <a:srgbClr val="FFFFFF"/>
                </a:solidFill>
                <a:latin typeface="Tahoma"/>
                <a:cs typeface="Tahoma"/>
              </a:rPr>
              <a:t>free</a:t>
            </a:r>
            <a:r>
              <a:rPr sz="1600" spc="140" dirty="0">
                <a:solidFill>
                  <a:srgbClr val="FFFFFF"/>
                </a:solidFill>
                <a:latin typeface="Tahoma"/>
                <a:cs typeface="Tahoma"/>
              </a:rPr>
              <a:t> </a:t>
            </a:r>
            <a:r>
              <a:rPr sz="1600" dirty="0">
                <a:solidFill>
                  <a:srgbClr val="FFFFFF"/>
                </a:solidFill>
                <a:latin typeface="Tahoma"/>
                <a:cs typeface="Tahoma"/>
              </a:rPr>
              <a:t>of</a:t>
            </a:r>
            <a:r>
              <a:rPr sz="1600" spc="140" dirty="0">
                <a:solidFill>
                  <a:srgbClr val="FFFFFF"/>
                </a:solidFill>
                <a:latin typeface="Tahoma"/>
                <a:cs typeface="Tahoma"/>
              </a:rPr>
              <a:t> </a:t>
            </a:r>
            <a:r>
              <a:rPr sz="1600" dirty="0">
                <a:solidFill>
                  <a:srgbClr val="FFFFFF"/>
                </a:solidFill>
                <a:latin typeface="Tahoma"/>
                <a:cs typeface="Tahoma"/>
              </a:rPr>
              <a:t>toxic</a:t>
            </a:r>
            <a:r>
              <a:rPr sz="1600" spc="145" dirty="0">
                <a:solidFill>
                  <a:srgbClr val="FFFFFF"/>
                </a:solidFill>
                <a:latin typeface="Tahoma"/>
                <a:cs typeface="Tahoma"/>
              </a:rPr>
              <a:t> </a:t>
            </a:r>
            <a:r>
              <a:rPr sz="1600" dirty="0">
                <a:solidFill>
                  <a:srgbClr val="FFFFFF"/>
                </a:solidFill>
                <a:latin typeface="Tahoma"/>
                <a:cs typeface="Tahoma"/>
              </a:rPr>
              <a:t>emissions</a:t>
            </a:r>
            <a:r>
              <a:rPr sz="1600" spc="150" dirty="0">
                <a:solidFill>
                  <a:srgbClr val="FFFFFF"/>
                </a:solidFill>
                <a:latin typeface="Tahoma"/>
                <a:cs typeface="Tahoma"/>
              </a:rPr>
              <a:t> </a:t>
            </a:r>
            <a:r>
              <a:rPr sz="1600" dirty="0">
                <a:solidFill>
                  <a:srgbClr val="FFFFFF"/>
                </a:solidFill>
                <a:latin typeface="Tahoma"/>
                <a:cs typeface="Tahoma"/>
              </a:rPr>
              <a:t>or</a:t>
            </a:r>
            <a:r>
              <a:rPr sz="1600" spc="145" dirty="0">
                <a:solidFill>
                  <a:srgbClr val="FFFFFF"/>
                </a:solidFill>
                <a:latin typeface="Tahoma"/>
                <a:cs typeface="Tahoma"/>
              </a:rPr>
              <a:t> </a:t>
            </a:r>
            <a:r>
              <a:rPr sz="1600" spc="-10" dirty="0">
                <a:solidFill>
                  <a:srgbClr val="FFFFFF"/>
                </a:solidFill>
                <a:latin typeface="Tahoma"/>
                <a:cs typeface="Tahoma"/>
              </a:rPr>
              <a:t>effluent discharge.</a:t>
            </a:r>
            <a:endParaRPr sz="1600">
              <a:latin typeface="Tahoma"/>
              <a:cs typeface="Tahoma"/>
            </a:endParaRPr>
          </a:p>
          <a:p>
            <a:pPr marL="12700" marR="6350" algn="just">
              <a:lnSpc>
                <a:spcPct val="100000"/>
              </a:lnSpc>
              <a:spcBef>
                <a:spcPts val="1920"/>
              </a:spcBef>
            </a:pPr>
            <a:r>
              <a:rPr sz="1600" dirty="0">
                <a:solidFill>
                  <a:srgbClr val="FFFFFF"/>
                </a:solidFill>
                <a:latin typeface="Tahoma"/>
                <a:cs typeface="Tahoma"/>
              </a:rPr>
              <a:t>The</a:t>
            </a:r>
            <a:r>
              <a:rPr sz="1600" spc="5" dirty="0">
                <a:solidFill>
                  <a:srgbClr val="FFFFFF"/>
                </a:solidFill>
                <a:latin typeface="Tahoma"/>
                <a:cs typeface="Tahoma"/>
              </a:rPr>
              <a:t> </a:t>
            </a:r>
            <a:r>
              <a:rPr sz="1600" dirty="0">
                <a:solidFill>
                  <a:srgbClr val="FFFFFF"/>
                </a:solidFill>
                <a:latin typeface="Tahoma"/>
                <a:cs typeface="Tahoma"/>
              </a:rPr>
              <a:t>outcome</a:t>
            </a:r>
            <a:r>
              <a:rPr sz="1600" spc="10" dirty="0">
                <a:solidFill>
                  <a:srgbClr val="FFFFFF"/>
                </a:solidFill>
                <a:latin typeface="Tahoma"/>
                <a:cs typeface="Tahoma"/>
              </a:rPr>
              <a:t> </a:t>
            </a:r>
            <a:r>
              <a:rPr sz="1600" dirty="0">
                <a:solidFill>
                  <a:srgbClr val="FFFFFF"/>
                </a:solidFill>
                <a:latin typeface="Tahoma"/>
                <a:cs typeface="Tahoma"/>
              </a:rPr>
              <a:t>however</a:t>
            </a:r>
            <a:r>
              <a:rPr sz="1600" spc="5" dirty="0">
                <a:solidFill>
                  <a:srgbClr val="FFFFFF"/>
                </a:solidFill>
                <a:latin typeface="Tahoma"/>
                <a:cs typeface="Tahoma"/>
              </a:rPr>
              <a:t> </a:t>
            </a:r>
            <a:r>
              <a:rPr sz="1600" dirty="0">
                <a:solidFill>
                  <a:srgbClr val="FFFFFF"/>
                </a:solidFill>
                <a:latin typeface="Tahoma"/>
                <a:cs typeface="Tahoma"/>
              </a:rPr>
              <a:t>is an</a:t>
            </a:r>
            <a:r>
              <a:rPr sz="1600" spc="-10" dirty="0">
                <a:solidFill>
                  <a:srgbClr val="FFFFFF"/>
                </a:solidFill>
                <a:latin typeface="Tahoma"/>
                <a:cs typeface="Tahoma"/>
              </a:rPr>
              <a:t> </a:t>
            </a:r>
            <a:r>
              <a:rPr sz="1600" dirty="0">
                <a:solidFill>
                  <a:srgbClr val="FFFFFF"/>
                </a:solidFill>
                <a:latin typeface="Tahoma"/>
                <a:cs typeface="Tahoma"/>
              </a:rPr>
              <a:t>exceptionally durable,</a:t>
            </a:r>
            <a:r>
              <a:rPr sz="1600" spc="5" dirty="0">
                <a:solidFill>
                  <a:srgbClr val="FFFFFF"/>
                </a:solidFill>
                <a:latin typeface="Tahoma"/>
                <a:cs typeface="Tahoma"/>
              </a:rPr>
              <a:t> </a:t>
            </a:r>
            <a:r>
              <a:rPr sz="1600" dirty="0">
                <a:solidFill>
                  <a:srgbClr val="FFFFFF"/>
                </a:solidFill>
                <a:latin typeface="Tahoma"/>
                <a:cs typeface="Tahoma"/>
              </a:rPr>
              <a:t>cost efficient</a:t>
            </a:r>
            <a:r>
              <a:rPr sz="1600" spc="5" dirty="0">
                <a:solidFill>
                  <a:srgbClr val="FFFFFF"/>
                </a:solidFill>
                <a:latin typeface="Tahoma"/>
                <a:cs typeface="Tahoma"/>
              </a:rPr>
              <a:t> </a:t>
            </a:r>
            <a:r>
              <a:rPr sz="1600" dirty="0">
                <a:solidFill>
                  <a:srgbClr val="FFFFFF"/>
                </a:solidFill>
                <a:latin typeface="Tahoma"/>
                <a:cs typeface="Tahoma"/>
              </a:rPr>
              <a:t>and</a:t>
            </a:r>
            <a:r>
              <a:rPr sz="1600" spc="5" dirty="0">
                <a:solidFill>
                  <a:srgbClr val="FFFFFF"/>
                </a:solidFill>
                <a:latin typeface="Tahoma"/>
                <a:cs typeface="Tahoma"/>
              </a:rPr>
              <a:t> </a:t>
            </a:r>
            <a:r>
              <a:rPr sz="1600" spc="-25" dirty="0">
                <a:solidFill>
                  <a:srgbClr val="FFFFFF"/>
                </a:solidFill>
                <a:latin typeface="Tahoma"/>
                <a:cs typeface="Tahoma"/>
              </a:rPr>
              <a:t>low </a:t>
            </a:r>
            <a:r>
              <a:rPr sz="1600" dirty="0">
                <a:solidFill>
                  <a:srgbClr val="FFFFFF"/>
                </a:solidFill>
                <a:latin typeface="Tahoma"/>
                <a:cs typeface="Tahoma"/>
              </a:rPr>
              <a:t>environmentally</a:t>
            </a:r>
            <a:r>
              <a:rPr sz="1600" spc="310" dirty="0">
                <a:solidFill>
                  <a:srgbClr val="FFFFFF"/>
                </a:solidFill>
                <a:latin typeface="Tahoma"/>
                <a:cs typeface="Tahoma"/>
              </a:rPr>
              <a:t> </a:t>
            </a:r>
            <a:r>
              <a:rPr sz="1600" dirty="0">
                <a:solidFill>
                  <a:srgbClr val="FFFFFF"/>
                </a:solidFill>
                <a:latin typeface="Tahoma"/>
                <a:cs typeface="Tahoma"/>
              </a:rPr>
              <a:t>impact</a:t>
            </a:r>
            <a:r>
              <a:rPr sz="1600" spc="300" dirty="0">
                <a:solidFill>
                  <a:srgbClr val="FFFFFF"/>
                </a:solidFill>
                <a:latin typeface="Tahoma"/>
                <a:cs typeface="Tahoma"/>
              </a:rPr>
              <a:t> </a:t>
            </a:r>
            <a:r>
              <a:rPr sz="1600" dirty="0">
                <a:solidFill>
                  <a:srgbClr val="FFFFFF"/>
                </a:solidFill>
                <a:latin typeface="Tahoma"/>
                <a:cs typeface="Tahoma"/>
              </a:rPr>
              <a:t>material,</a:t>
            </a:r>
            <a:r>
              <a:rPr sz="1600" spc="310" dirty="0">
                <a:solidFill>
                  <a:srgbClr val="FFFFFF"/>
                </a:solidFill>
                <a:latin typeface="Tahoma"/>
                <a:cs typeface="Tahoma"/>
              </a:rPr>
              <a:t> </a:t>
            </a:r>
            <a:r>
              <a:rPr sz="1600" dirty="0">
                <a:solidFill>
                  <a:srgbClr val="FFFFFF"/>
                </a:solidFill>
                <a:latin typeface="Tahoma"/>
                <a:cs typeface="Tahoma"/>
              </a:rPr>
              <a:t>offering</a:t>
            </a:r>
            <a:r>
              <a:rPr sz="1600" spc="310" dirty="0">
                <a:solidFill>
                  <a:srgbClr val="FFFFFF"/>
                </a:solidFill>
                <a:latin typeface="Tahoma"/>
                <a:cs typeface="Tahoma"/>
              </a:rPr>
              <a:t> </a:t>
            </a:r>
            <a:r>
              <a:rPr sz="1600" dirty="0">
                <a:solidFill>
                  <a:srgbClr val="FFFFFF"/>
                </a:solidFill>
                <a:latin typeface="Tahoma"/>
                <a:cs typeface="Tahoma"/>
              </a:rPr>
              <a:t>superlative</a:t>
            </a:r>
            <a:r>
              <a:rPr sz="1600" spc="305" dirty="0">
                <a:solidFill>
                  <a:srgbClr val="FFFFFF"/>
                </a:solidFill>
                <a:latin typeface="Tahoma"/>
                <a:cs typeface="Tahoma"/>
              </a:rPr>
              <a:t> </a:t>
            </a:r>
            <a:r>
              <a:rPr sz="1600" dirty="0">
                <a:solidFill>
                  <a:srgbClr val="FFFFFF"/>
                </a:solidFill>
                <a:latin typeface="Tahoma"/>
                <a:cs typeface="Tahoma"/>
              </a:rPr>
              <a:t>aesthetic</a:t>
            </a:r>
            <a:r>
              <a:rPr sz="1600" spc="300" dirty="0">
                <a:solidFill>
                  <a:srgbClr val="FFFFFF"/>
                </a:solidFill>
                <a:latin typeface="Tahoma"/>
                <a:cs typeface="Tahoma"/>
              </a:rPr>
              <a:t> </a:t>
            </a:r>
            <a:r>
              <a:rPr sz="1600" spc="-10" dirty="0">
                <a:solidFill>
                  <a:srgbClr val="FFFFFF"/>
                </a:solidFill>
                <a:latin typeface="Tahoma"/>
                <a:cs typeface="Tahoma"/>
              </a:rPr>
              <a:t>appeal </a:t>
            </a:r>
            <a:r>
              <a:rPr sz="1600" dirty="0">
                <a:solidFill>
                  <a:srgbClr val="FFFFFF"/>
                </a:solidFill>
                <a:latin typeface="Tahoma"/>
                <a:cs typeface="Tahoma"/>
              </a:rPr>
              <a:t>with</a:t>
            </a:r>
            <a:r>
              <a:rPr sz="1600" spc="-40" dirty="0">
                <a:solidFill>
                  <a:srgbClr val="FFFFFF"/>
                </a:solidFill>
                <a:latin typeface="Tahoma"/>
                <a:cs typeface="Tahoma"/>
              </a:rPr>
              <a:t> </a:t>
            </a:r>
            <a:r>
              <a:rPr sz="1600" dirty="0">
                <a:solidFill>
                  <a:srgbClr val="FFFFFF"/>
                </a:solidFill>
                <a:latin typeface="Tahoma"/>
                <a:cs typeface="Tahoma"/>
              </a:rPr>
              <a:t>remarkable</a:t>
            </a:r>
            <a:r>
              <a:rPr sz="1600" spc="-50" dirty="0">
                <a:solidFill>
                  <a:srgbClr val="FFFFFF"/>
                </a:solidFill>
                <a:latin typeface="Tahoma"/>
                <a:cs typeface="Tahoma"/>
              </a:rPr>
              <a:t> </a:t>
            </a:r>
            <a:r>
              <a:rPr sz="1600" dirty="0">
                <a:solidFill>
                  <a:srgbClr val="FFFFFF"/>
                </a:solidFill>
                <a:latin typeface="Tahoma"/>
                <a:cs typeface="Tahoma"/>
              </a:rPr>
              <a:t>weathering</a:t>
            </a:r>
            <a:r>
              <a:rPr sz="1600" spc="-45" dirty="0">
                <a:solidFill>
                  <a:srgbClr val="FFFFFF"/>
                </a:solidFill>
                <a:latin typeface="Tahoma"/>
                <a:cs typeface="Tahoma"/>
              </a:rPr>
              <a:t> </a:t>
            </a:r>
            <a:r>
              <a:rPr sz="1600" spc="-10" dirty="0">
                <a:solidFill>
                  <a:srgbClr val="FFFFFF"/>
                </a:solidFill>
                <a:latin typeface="Tahoma"/>
                <a:cs typeface="Tahoma"/>
              </a:rPr>
              <a:t>performance.</a:t>
            </a:r>
            <a:endParaRPr sz="1600">
              <a:latin typeface="Tahoma"/>
              <a:cs typeface="Tahoma"/>
            </a:endParaRPr>
          </a:p>
        </p:txBody>
      </p:sp>
    </p:spTree>
  </p:cSld>
  <p:clrMapOvr>
    <a:masterClrMapping/>
  </p:clrMapOvr>
  <p:transition spd="slow">
    <p:wheel spokes="1"/>
    <p:sndAc>
      <p:stSnd>
        <p:snd r:embed="rId2" name="click.wav"/>
      </p:stSnd>
    </p:sndAc>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8748" y="157734"/>
            <a:ext cx="3484245" cy="443070"/>
          </a:xfrm>
          <a:prstGeom prst="rect">
            <a:avLst/>
          </a:prstGeom>
        </p:spPr>
        <p:txBody>
          <a:bodyPr vert="horz" wrap="square" lIns="0" tIns="12065" rIns="0" bIns="0" rtlCol="0">
            <a:spAutoFit/>
          </a:bodyPr>
          <a:lstStyle/>
          <a:p>
            <a:pPr marL="12700">
              <a:lnSpc>
                <a:spcPct val="100000"/>
              </a:lnSpc>
              <a:spcBef>
                <a:spcPts val="95"/>
              </a:spcBef>
              <a:tabLst>
                <a:tab pos="2102485" algn="l"/>
              </a:tabLst>
            </a:pPr>
            <a:r>
              <a:rPr spc="-10" dirty="0"/>
              <a:t>Applications</a:t>
            </a:r>
            <a:r>
              <a:rPr dirty="0"/>
              <a:t>	</a:t>
            </a:r>
            <a:r>
              <a:rPr spc="-10" dirty="0"/>
              <a:t>Exteriors</a:t>
            </a:r>
          </a:p>
        </p:txBody>
      </p:sp>
      <p:sp>
        <p:nvSpPr>
          <p:cNvPr id="40" name="object 40"/>
          <p:cNvSpPr txBox="1">
            <a:spLocks noGrp="1"/>
          </p:cNvSpPr>
          <p:nvPr>
            <p:ph type="sldNum" sz="quarter" idx="7"/>
          </p:nvPr>
        </p:nvSpPr>
        <p:spPr>
          <a:xfrm>
            <a:off x="6990842" y="10169996"/>
            <a:ext cx="444118" cy="382181"/>
          </a:xfrm>
          <a:prstGeom prst="rect">
            <a:avLst/>
          </a:prstGeom>
        </p:spPr>
        <p:txBody>
          <a:bodyPr vert="horz" wrap="square" lIns="0" tIns="149885" rIns="0" bIns="0" rtlCol="0">
            <a:spAutoFit/>
          </a:bodyPr>
          <a:lstStyle/>
          <a:p>
            <a:pPr marL="161290">
              <a:lnSpc>
                <a:spcPts val="1810"/>
              </a:lnSpc>
            </a:pPr>
            <a:r>
              <a:rPr spc="-25" dirty="0"/>
              <a:t>1</a:t>
            </a:r>
            <a:r>
              <a:rPr lang="en-US" spc="-25" dirty="0"/>
              <a:t>6</a:t>
            </a:r>
            <a:endParaRPr spc="-25" dirty="0"/>
          </a:p>
        </p:txBody>
      </p:sp>
      <p:sp>
        <p:nvSpPr>
          <p:cNvPr id="3" name="object 3"/>
          <p:cNvSpPr/>
          <p:nvPr/>
        </p:nvSpPr>
        <p:spPr>
          <a:xfrm>
            <a:off x="3778250" y="442976"/>
            <a:ext cx="3589654" cy="0"/>
          </a:xfrm>
          <a:custGeom>
            <a:avLst/>
            <a:gdLst/>
            <a:ahLst/>
            <a:cxnLst/>
            <a:rect l="l" t="t" r="r" b="b"/>
            <a:pathLst>
              <a:path w="3589654">
                <a:moveTo>
                  <a:pt x="0" y="0"/>
                </a:moveTo>
                <a:lnTo>
                  <a:pt x="3589147" y="0"/>
                </a:lnTo>
              </a:path>
            </a:pathLst>
          </a:custGeom>
          <a:ln w="28575">
            <a:solidFill>
              <a:srgbClr val="6FAC46"/>
            </a:solidFill>
          </a:ln>
        </p:spPr>
        <p:txBody>
          <a:bodyPr wrap="square" lIns="0" tIns="0" rIns="0" bIns="0" rtlCol="0"/>
          <a:lstStyle/>
          <a:p>
            <a:endParaRPr/>
          </a:p>
        </p:txBody>
      </p:sp>
      <p:grpSp>
        <p:nvGrpSpPr>
          <p:cNvPr id="4" name="object 4"/>
          <p:cNvGrpSpPr/>
          <p:nvPr/>
        </p:nvGrpSpPr>
        <p:grpSpPr>
          <a:xfrm>
            <a:off x="3834393" y="3049272"/>
            <a:ext cx="2158365" cy="294006"/>
            <a:chOff x="3834384" y="3049270"/>
            <a:chExt cx="2158365" cy="294005"/>
          </a:xfrm>
        </p:grpSpPr>
        <p:sp>
          <p:nvSpPr>
            <p:cNvPr id="5" name="object 5"/>
            <p:cNvSpPr/>
            <p:nvPr/>
          </p:nvSpPr>
          <p:spPr>
            <a:xfrm>
              <a:off x="3840734" y="3055620"/>
              <a:ext cx="2145665" cy="281305"/>
            </a:xfrm>
            <a:custGeom>
              <a:avLst/>
              <a:gdLst/>
              <a:ahLst/>
              <a:cxnLst/>
              <a:rect l="l" t="t" r="r" b="b"/>
              <a:pathLst>
                <a:path w="2145665" h="281304">
                  <a:moveTo>
                    <a:pt x="2098293" y="0"/>
                  </a:moveTo>
                  <a:lnTo>
                    <a:pt x="46862" y="0"/>
                  </a:lnTo>
                  <a:lnTo>
                    <a:pt x="28610" y="3679"/>
                  </a:lnTo>
                  <a:lnTo>
                    <a:pt x="13715" y="13716"/>
                  </a:lnTo>
                  <a:lnTo>
                    <a:pt x="3679" y="28610"/>
                  </a:lnTo>
                  <a:lnTo>
                    <a:pt x="0" y="46862"/>
                  </a:lnTo>
                  <a:lnTo>
                    <a:pt x="0" y="234441"/>
                  </a:lnTo>
                  <a:lnTo>
                    <a:pt x="3679" y="252694"/>
                  </a:lnTo>
                  <a:lnTo>
                    <a:pt x="13715" y="267588"/>
                  </a:lnTo>
                  <a:lnTo>
                    <a:pt x="28610" y="277625"/>
                  </a:lnTo>
                  <a:lnTo>
                    <a:pt x="46862" y="281304"/>
                  </a:lnTo>
                  <a:lnTo>
                    <a:pt x="2098293" y="281304"/>
                  </a:lnTo>
                  <a:lnTo>
                    <a:pt x="2116492" y="277625"/>
                  </a:lnTo>
                  <a:lnTo>
                    <a:pt x="2131393" y="267588"/>
                  </a:lnTo>
                  <a:lnTo>
                    <a:pt x="2141460" y="252694"/>
                  </a:lnTo>
                  <a:lnTo>
                    <a:pt x="2145156" y="234441"/>
                  </a:lnTo>
                  <a:lnTo>
                    <a:pt x="2145156" y="46862"/>
                  </a:lnTo>
                  <a:lnTo>
                    <a:pt x="2141460" y="28610"/>
                  </a:lnTo>
                  <a:lnTo>
                    <a:pt x="2131393" y="13716"/>
                  </a:lnTo>
                  <a:lnTo>
                    <a:pt x="2116492" y="3679"/>
                  </a:lnTo>
                  <a:lnTo>
                    <a:pt x="2098293" y="0"/>
                  </a:lnTo>
                  <a:close/>
                </a:path>
              </a:pathLst>
            </a:custGeom>
            <a:solidFill>
              <a:srgbClr val="4471C4">
                <a:alpha val="83921"/>
              </a:srgbClr>
            </a:solidFill>
          </p:spPr>
          <p:txBody>
            <a:bodyPr wrap="square" lIns="0" tIns="0" rIns="0" bIns="0" rtlCol="0"/>
            <a:lstStyle/>
            <a:p>
              <a:endParaRPr/>
            </a:p>
          </p:txBody>
        </p:sp>
        <p:sp>
          <p:nvSpPr>
            <p:cNvPr id="6" name="object 6"/>
            <p:cNvSpPr/>
            <p:nvPr/>
          </p:nvSpPr>
          <p:spPr>
            <a:xfrm>
              <a:off x="3840734" y="3055620"/>
              <a:ext cx="2145665" cy="281305"/>
            </a:xfrm>
            <a:custGeom>
              <a:avLst/>
              <a:gdLst/>
              <a:ahLst/>
              <a:cxnLst/>
              <a:rect l="l" t="t" r="r" b="b"/>
              <a:pathLst>
                <a:path w="2145665" h="281304">
                  <a:moveTo>
                    <a:pt x="0" y="46862"/>
                  </a:moveTo>
                  <a:lnTo>
                    <a:pt x="3679" y="28610"/>
                  </a:lnTo>
                  <a:lnTo>
                    <a:pt x="13715" y="13716"/>
                  </a:lnTo>
                  <a:lnTo>
                    <a:pt x="28610" y="3679"/>
                  </a:lnTo>
                  <a:lnTo>
                    <a:pt x="46862" y="0"/>
                  </a:lnTo>
                  <a:lnTo>
                    <a:pt x="2098293" y="0"/>
                  </a:lnTo>
                  <a:lnTo>
                    <a:pt x="2116492" y="3679"/>
                  </a:lnTo>
                  <a:lnTo>
                    <a:pt x="2131393" y="13716"/>
                  </a:lnTo>
                  <a:lnTo>
                    <a:pt x="2141460" y="28610"/>
                  </a:lnTo>
                  <a:lnTo>
                    <a:pt x="2145156" y="46862"/>
                  </a:lnTo>
                  <a:lnTo>
                    <a:pt x="2145156" y="234441"/>
                  </a:lnTo>
                  <a:lnTo>
                    <a:pt x="2141460" y="252694"/>
                  </a:lnTo>
                  <a:lnTo>
                    <a:pt x="2131393" y="267588"/>
                  </a:lnTo>
                  <a:lnTo>
                    <a:pt x="2116492" y="277625"/>
                  </a:lnTo>
                  <a:lnTo>
                    <a:pt x="2098293" y="281304"/>
                  </a:lnTo>
                  <a:lnTo>
                    <a:pt x="46862" y="281304"/>
                  </a:lnTo>
                  <a:lnTo>
                    <a:pt x="28610" y="277625"/>
                  </a:lnTo>
                  <a:lnTo>
                    <a:pt x="13715" y="267588"/>
                  </a:lnTo>
                  <a:lnTo>
                    <a:pt x="3679" y="252694"/>
                  </a:lnTo>
                  <a:lnTo>
                    <a:pt x="0" y="234441"/>
                  </a:lnTo>
                  <a:lnTo>
                    <a:pt x="0" y="46862"/>
                  </a:lnTo>
                  <a:close/>
                </a:path>
              </a:pathLst>
            </a:custGeom>
            <a:ln w="12700">
              <a:solidFill>
                <a:srgbClr val="172C51"/>
              </a:solidFill>
            </a:ln>
          </p:spPr>
          <p:txBody>
            <a:bodyPr wrap="square" lIns="0" tIns="0" rIns="0" bIns="0" rtlCol="0"/>
            <a:lstStyle/>
            <a:p>
              <a:endParaRPr/>
            </a:p>
          </p:txBody>
        </p:sp>
      </p:grpSp>
      <p:grpSp>
        <p:nvGrpSpPr>
          <p:cNvPr id="7" name="object 7"/>
          <p:cNvGrpSpPr/>
          <p:nvPr/>
        </p:nvGrpSpPr>
        <p:grpSpPr>
          <a:xfrm>
            <a:off x="120263" y="126113"/>
            <a:ext cx="2157730" cy="3228976"/>
            <a:chOff x="120263" y="126111"/>
            <a:chExt cx="2157730" cy="3228975"/>
          </a:xfrm>
        </p:grpSpPr>
        <p:sp>
          <p:nvSpPr>
            <p:cNvPr id="8" name="object 8"/>
            <p:cNvSpPr/>
            <p:nvPr/>
          </p:nvSpPr>
          <p:spPr>
            <a:xfrm>
              <a:off x="126613" y="3067304"/>
              <a:ext cx="2145030" cy="281305"/>
            </a:xfrm>
            <a:custGeom>
              <a:avLst/>
              <a:gdLst/>
              <a:ahLst/>
              <a:cxnLst/>
              <a:rect l="l" t="t" r="r" b="b"/>
              <a:pathLst>
                <a:path w="2145030" h="281304">
                  <a:moveTo>
                    <a:pt x="2098172" y="0"/>
                  </a:moveTo>
                  <a:lnTo>
                    <a:pt x="46880" y="0"/>
                  </a:lnTo>
                  <a:lnTo>
                    <a:pt x="28631" y="3679"/>
                  </a:lnTo>
                  <a:lnTo>
                    <a:pt x="13729" y="13716"/>
                  </a:lnTo>
                  <a:lnTo>
                    <a:pt x="3683" y="28610"/>
                  </a:lnTo>
                  <a:lnTo>
                    <a:pt x="0" y="46863"/>
                  </a:lnTo>
                  <a:lnTo>
                    <a:pt x="0" y="234442"/>
                  </a:lnTo>
                  <a:lnTo>
                    <a:pt x="3683" y="252640"/>
                  </a:lnTo>
                  <a:lnTo>
                    <a:pt x="13729" y="267541"/>
                  </a:lnTo>
                  <a:lnTo>
                    <a:pt x="28631" y="277608"/>
                  </a:lnTo>
                  <a:lnTo>
                    <a:pt x="46880" y="281304"/>
                  </a:lnTo>
                  <a:lnTo>
                    <a:pt x="2098172" y="281304"/>
                  </a:lnTo>
                  <a:lnTo>
                    <a:pt x="2116424" y="277608"/>
                  </a:lnTo>
                  <a:lnTo>
                    <a:pt x="2131319" y="267541"/>
                  </a:lnTo>
                  <a:lnTo>
                    <a:pt x="2141356" y="252640"/>
                  </a:lnTo>
                  <a:lnTo>
                    <a:pt x="2145035" y="234442"/>
                  </a:lnTo>
                  <a:lnTo>
                    <a:pt x="2145035" y="46863"/>
                  </a:lnTo>
                  <a:lnTo>
                    <a:pt x="2141356" y="28610"/>
                  </a:lnTo>
                  <a:lnTo>
                    <a:pt x="2131319" y="13716"/>
                  </a:lnTo>
                  <a:lnTo>
                    <a:pt x="2116424" y="3679"/>
                  </a:lnTo>
                  <a:lnTo>
                    <a:pt x="2098172" y="0"/>
                  </a:lnTo>
                  <a:close/>
                </a:path>
              </a:pathLst>
            </a:custGeom>
            <a:solidFill>
              <a:srgbClr val="4471C4">
                <a:alpha val="83921"/>
              </a:srgbClr>
            </a:solidFill>
          </p:spPr>
          <p:txBody>
            <a:bodyPr wrap="square" lIns="0" tIns="0" rIns="0" bIns="0" rtlCol="0"/>
            <a:lstStyle/>
            <a:p>
              <a:endParaRPr/>
            </a:p>
          </p:txBody>
        </p:sp>
        <p:sp>
          <p:nvSpPr>
            <p:cNvPr id="9" name="object 9"/>
            <p:cNvSpPr/>
            <p:nvPr/>
          </p:nvSpPr>
          <p:spPr>
            <a:xfrm>
              <a:off x="126613" y="3067304"/>
              <a:ext cx="2145030" cy="281305"/>
            </a:xfrm>
            <a:custGeom>
              <a:avLst/>
              <a:gdLst/>
              <a:ahLst/>
              <a:cxnLst/>
              <a:rect l="l" t="t" r="r" b="b"/>
              <a:pathLst>
                <a:path w="2145030" h="281304">
                  <a:moveTo>
                    <a:pt x="0" y="46863"/>
                  </a:moveTo>
                  <a:lnTo>
                    <a:pt x="3683" y="28610"/>
                  </a:lnTo>
                  <a:lnTo>
                    <a:pt x="13729" y="13716"/>
                  </a:lnTo>
                  <a:lnTo>
                    <a:pt x="28631" y="3679"/>
                  </a:lnTo>
                  <a:lnTo>
                    <a:pt x="46880" y="0"/>
                  </a:lnTo>
                  <a:lnTo>
                    <a:pt x="2098172" y="0"/>
                  </a:lnTo>
                  <a:lnTo>
                    <a:pt x="2116424" y="3679"/>
                  </a:lnTo>
                  <a:lnTo>
                    <a:pt x="2131319" y="13716"/>
                  </a:lnTo>
                  <a:lnTo>
                    <a:pt x="2141356" y="28610"/>
                  </a:lnTo>
                  <a:lnTo>
                    <a:pt x="2145035" y="46863"/>
                  </a:lnTo>
                  <a:lnTo>
                    <a:pt x="2145035" y="234442"/>
                  </a:lnTo>
                  <a:lnTo>
                    <a:pt x="2141356" y="252640"/>
                  </a:lnTo>
                  <a:lnTo>
                    <a:pt x="2131319" y="267541"/>
                  </a:lnTo>
                  <a:lnTo>
                    <a:pt x="2116424" y="277608"/>
                  </a:lnTo>
                  <a:lnTo>
                    <a:pt x="2098172" y="281304"/>
                  </a:lnTo>
                  <a:lnTo>
                    <a:pt x="46880" y="281304"/>
                  </a:lnTo>
                  <a:lnTo>
                    <a:pt x="28631" y="277608"/>
                  </a:lnTo>
                  <a:lnTo>
                    <a:pt x="13729" y="267541"/>
                  </a:lnTo>
                  <a:lnTo>
                    <a:pt x="3683" y="252640"/>
                  </a:lnTo>
                  <a:lnTo>
                    <a:pt x="0" y="234442"/>
                  </a:lnTo>
                  <a:lnTo>
                    <a:pt x="0" y="46863"/>
                  </a:lnTo>
                  <a:close/>
                </a:path>
              </a:pathLst>
            </a:custGeom>
            <a:ln w="12700">
              <a:solidFill>
                <a:srgbClr val="172C51"/>
              </a:solidFill>
            </a:ln>
          </p:spPr>
          <p:txBody>
            <a:bodyPr wrap="square" lIns="0" tIns="0" rIns="0" bIns="0" rtlCol="0"/>
            <a:lstStyle/>
            <a:p>
              <a:endParaRPr/>
            </a:p>
          </p:txBody>
        </p:sp>
        <p:sp>
          <p:nvSpPr>
            <p:cNvPr id="10" name="object 10"/>
            <p:cNvSpPr/>
            <p:nvPr/>
          </p:nvSpPr>
          <p:spPr>
            <a:xfrm>
              <a:off x="2043176" y="126111"/>
              <a:ext cx="0" cy="523240"/>
            </a:xfrm>
            <a:custGeom>
              <a:avLst/>
              <a:gdLst/>
              <a:ahLst/>
              <a:cxnLst/>
              <a:rect l="l" t="t" r="r" b="b"/>
              <a:pathLst>
                <a:path h="523240">
                  <a:moveTo>
                    <a:pt x="0" y="0"/>
                  </a:moveTo>
                  <a:lnTo>
                    <a:pt x="0" y="523240"/>
                  </a:lnTo>
                </a:path>
              </a:pathLst>
            </a:custGeom>
            <a:ln w="6350">
              <a:solidFill>
                <a:srgbClr val="6FAC46"/>
              </a:solidFill>
            </a:ln>
          </p:spPr>
          <p:txBody>
            <a:bodyPr wrap="square" lIns="0" tIns="0" rIns="0" bIns="0" rtlCol="0"/>
            <a:lstStyle/>
            <a:p>
              <a:endParaRPr/>
            </a:p>
          </p:txBody>
        </p:sp>
      </p:grpSp>
      <p:grpSp>
        <p:nvGrpSpPr>
          <p:cNvPr id="11" name="object 11"/>
          <p:cNvGrpSpPr/>
          <p:nvPr/>
        </p:nvGrpSpPr>
        <p:grpSpPr>
          <a:xfrm>
            <a:off x="120263" y="5373880"/>
            <a:ext cx="2157730" cy="294006"/>
            <a:chOff x="120263" y="5373878"/>
            <a:chExt cx="2157730" cy="294005"/>
          </a:xfrm>
        </p:grpSpPr>
        <p:sp>
          <p:nvSpPr>
            <p:cNvPr id="12" name="object 12"/>
            <p:cNvSpPr/>
            <p:nvPr/>
          </p:nvSpPr>
          <p:spPr>
            <a:xfrm>
              <a:off x="126613" y="5380228"/>
              <a:ext cx="2145030" cy="281305"/>
            </a:xfrm>
            <a:custGeom>
              <a:avLst/>
              <a:gdLst/>
              <a:ahLst/>
              <a:cxnLst/>
              <a:rect l="l" t="t" r="r" b="b"/>
              <a:pathLst>
                <a:path w="2145030" h="281304">
                  <a:moveTo>
                    <a:pt x="2098172" y="0"/>
                  </a:moveTo>
                  <a:lnTo>
                    <a:pt x="46880" y="0"/>
                  </a:lnTo>
                  <a:lnTo>
                    <a:pt x="28631" y="3698"/>
                  </a:lnTo>
                  <a:lnTo>
                    <a:pt x="13729" y="13779"/>
                  </a:lnTo>
                  <a:lnTo>
                    <a:pt x="3683" y="28717"/>
                  </a:lnTo>
                  <a:lnTo>
                    <a:pt x="0" y="46989"/>
                  </a:lnTo>
                  <a:lnTo>
                    <a:pt x="0" y="234441"/>
                  </a:lnTo>
                  <a:lnTo>
                    <a:pt x="3683" y="252694"/>
                  </a:lnTo>
                  <a:lnTo>
                    <a:pt x="13729" y="267588"/>
                  </a:lnTo>
                  <a:lnTo>
                    <a:pt x="28631" y="277625"/>
                  </a:lnTo>
                  <a:lnTo>
                    <a:pt x="46880" y="281304"/>
                  </a:lnTo>
                  <a:lnTo>
                    <a:pt x="2098172" y="281304"/>
                  </a:lnTo>
                  <a:lnTo>
                    <a:pt x="2116424" y="277625"/>
                  </a:lnTo>
                  <a:lnTo>
                    <a:pt x="2131319" y="267588"/>
                  </a:lnTo>
                  <a:lnTo>
                    <a:pt x="2141356" y="252694"/>
                  </a:lnTo>
                  <a:lnTo>
                    <a:pt x="2145035" y="234441"/>
                  </a:lnTo>
                  <a:lnTo>
                    <a:pt x="2145035" y="46989"/>
                  </a:lnTo>
                  <a:lnTo>
                    <a:pt x="2141356" y="28717"/>
                  </a:lnTo>
                  <a:lnTo>
                    <a:pt x="2131319" y="13779"/>
                  </a:lnTo>
                  <a:lnTo>
                    <a:pt x="2116424" y="3698"/>
                  </a:lnTo>
                  <a:lnTo>
                    <a:pt x="2098172" y="0"/>
                  </a:lnTo>
                  <a:close/>
                </a:path>
              </a:pathLst>
            </a:custGeom>
            <a:solidFill>
              <a:srgbClr val="4471C4">
                <a:alpha val="83921"/>
              </a:srgbClr>
            </a:solidFill>
          </p:spPr>
          <p:txBody>
            <a:bodyPr wrap="square" lIns="0" tIns="0" rIns="0" bIns="0" rtlCol="0"/>
            <a:lstStyle/>
            <a:p>
              <a:endParaRPr/>
            </a:p>
          </p:txBody>
        </p:sp>
        <p:sp>
          <p:nvSpPr>
            <p:cNvPr id="13" name="object 13"/>
            <p:cNvSpPr/>
            <p:nvPr/>
          </p:nvSpPr>
          <p:spPr>
            <a:xfrm>
              <a:off x="126613" y="5380228"/>
              <a:ext cx="2145030" cy="281305"/>
            </a:xfrm>
            <a:custGeom>
              <a:avLst/>
              <a:gdLst/>
              <a:ahLst/>
              <a:cxnLst/>
              <a:rect l="l" t="t" r="r" b="b"/>
              <a:pathLst>
                <a:path w="2145030" h="281304">
                  <a:moveTo>
                    <a:pt x="0" y="46989"/>
                  </a:moveTo>
                  <a:lnTo>
                    <a:pt x="3683" y="28717"/>
                  </a:lnTo>
                  <a:lnTo>
                    <a:pt x="13729" y="13779"/>
                  </a:lnTo>
                  <a:lnTo>
                    <a:pt x="28631" y="3698"/>
                  </a:lnTo>
                  <a:lnTo>
                    <a:pt x="46880" y="0"/>
                  </a:lnTo>
                  <a:lnTo>
                    <a:pt x="2098172" y="0"/>
                  </a:lnTo>
                  <a:lnTo>
                    <a:pt x="2116424" y="3698"/>
                  </a:lnTo>
                  <a:lnTo>
                    <a:pt x="2131319" y="13779"/>
                  </a:lnTo>
                  <a:lnTo>
                    <a:pt x="2141356" y="28717"/>
                  </a:lnTo>
                  <a:lnTo>
                    <a:pt x="2145035" y="46989"/>
                  </a:lnTo>
                  <a:lnTo>
                    <a:pt x="2145035" y="234441"/>
                  </a:lnTo>
                  <a:lnTo>
                    <a:pt x="2141356" y="252694"/>
                  </a:lnTo>
                  <a:lnTo>
                    <a:pt x="2131319" y="267588"/>
                  </a:lnTo>
                  <a:lnTo>
                    <a:pt x="2116424" y="277625"/>
                  </a:lnTo>
                  <a:lnTo>
                    <a:pt x="2098172" y="281304"/>
                  </a:lnTo>
                  <a:lnTo>
                    <a:pt x="46880" y="281304"/>
                  </a:lnTo>
                  <a:lnTo>
                    <a:pt x="28631" y="277625"/>
                  </a:lnTo>
                  <a:lnTo>
                    <a:pt x="13729" y="267588"/>
                  </a:lnTo>
                  <a:lnTo>
                    <a:pt x="3683" y="252694"/>
                  </a:lnTo>
                  <a:lnTo>
                    <a:pt x="0" y="234441"/>
                  </a:lnTo>
                  <a:lnTo>
                    <a:pt x="0" y="46989"/>
                  </a:lnTo>
                  <a:close/>
                </a:path>
              </a:pathLst>
            </a:custGeom>
            <a:ln w="12700">
              <a:solidFill>
                <a:srgbClr val="172C51"/>
              </a:solidFill>
            </a:ln>
          </p:spPr>
          <p:txBody>
            <a:bodyPr wrap="square" lIns="0" tIns="0" rIns="0" bIns="0" rtlCol="0"/>
            <a:lstStyle/>
            <a:p>
              <a:endParaRPr/>
            </a:p>
          </p:txBody>
        </p:sp>
      </p:grpSp>
      <p:grpSp>
        <p:nvGrpSpPr>
          <p:cNvPr id="14" name="object 14"/>
          <p:cNvGrpSpPr/>
          <p:nvPr/>
        </p:nvGrpSpPr>
        <p:grpSpPr>
          <a:xfrm>
            <a:off x="3834393" y="5372102"/>
            <a:ext cx="2158365" cy="294006"/>
            <a:chOff x="3834384" y="5372100"/>
            <a:chExt cx="2158365" cy="294005"/>
          </a:xfrm>
        </p:grpSpPr>
        <p:sp>
          <p:nvSpPr>
            <p:cNvPr id="15" name="object 15"/>
            <p:cNvSpPr/>
            <p:nvPr/>
          </p:nvSpPr>
          <p:spPr>
            <a:xfrm>
              <a:off x="3840734" y="5378450"/>
              <a:ext cx="2145665" cy="281305"/>
            </a:xfrm>
            <a:custGeom>
              <a:avLst/>
              <a:gdLst/>
              <a:ahLst/>
              <a:cxnLst/>
              <a:rect l="l" t="t" r="r" b="b"/>
              <a:pathLst>
                <a:path w="2145665" h="281304">
                  <a:moveTo>
                    <a:pt x="2098293" y="0"/>
                  </a:moveTo>
                  <a:lnTo>
                    <a:pt x="46862" y="0"/>
                  </a:lnTo>
                  <a:lnTo>
                    <a:pt x="28610" y="3698"/>
                  </a:lnTo>
                  <a:lnTo>
                    <a:pt x="13715" y="13779"/>
                  </a:lnTo>
                  <a:lnTo>
                    <a:pt x="3679" y="28717"/>
                  </a:lnTo>
                  <a:lnTo>
                    <a:pt x="0" y="46989"/>
                  </a:lnTo>
                  <a:lnTo>
                    <a:pt x="0" y="234441"/>
                  </a:lnTo>
                  <a:lnTo>
                    <a:pt x="3679" y="252694"/>
                  </a:lnTo>
                  <a:lnTo>
                    <a:pt x="13715" y="267588"/>
                  </a:lnTo>
                  <a:lnTo>
                    <a:pt x="28610" y="277625"/>
                  </a:lnTo>
                  <a:lnTo>
                    <a:pt x="46862" y="281304"/>
                  </a:lnTo>
                  <a:lnTo>
                    <a:pt x="2098293" y="281304"/>
                  </a:lnTo>
                  <a:lnTo>
                    <a:pt x="2116492" y="277625"/>
                  </a:lnTo>
                  <a:lnTo>
                    <a:pt x="2131393" y="267588"/>
                  </a:lnTo>
                  <a:lnTo>
                    <a:pt x="2141460" y="252694"/>
                  </a:lnTo>
                  <a:lnTo>
                    <a:pt x="2145156" y="234441"/>
                  </a:lnTo>
                  <a:lnTo>
                    <a:pt x="2145156" y="46989"/>
                  </a:lnTo>
                  <a:lnTo>
                    <a:pt x="2141460" y="28717"/>
                  </a:lnTo>
                  <a:lnTo>
                    <a:pt x="2131393" y="13779"/>
                  </a:lnTo>
                  <a:lnTo>
                    <a:pt x="2116492" y="3698"/>
                  </a:lnTo>
                  <a:lnTo>
                    <a:pt x="2098293" y="0"/>
                  </a:lnTo>
                  <a:close/>
                </a:path>
              </a:pathLst>
            </a:custGeom>
            <a:solidFill>
              <a:srgbClr val="4471C4">
                <a:alpha val="83921"/>
              </a:srgbClr>
            </a:solidFill>
          </p:spPr>
          <p:txBody>
            <a:bodyPr wrap="square" lIns="0" tIns="0" rIns="0" bIns="0" rtlCol="0"/>
            <a:lstStyle/>
            <a:p>
              <a:endParaRPr/>
            </a:p>
          </p:txBody>
        </p:sp>
        <p:sp>
          <p:nvSpPr>
            <p:cNvPr id="16" name="object 16"/>
            <p:cNvSpPr/>
            <p:nvPr/>
          </p:nvSpPr>
          <p:spPr>
            <a:xfrm>
              <a:off x="3840734" y="5378450"/>
              <a:ext cx="2145665" cy="281305"/>
            </a:xfrm>
            <a:custGeom>
              <a:avLst/>
              <a:gdLst/>
              <a:ahLst/>
              <a:cxnLst/>
              <a:rect l="l" t="t" r="r" b="b"/>
              <a:pathLst>
                <a:path w="2145665" h="281304">
                  <a:moveTo>
                    <a:pt x="0" y="46989"/>
                  </a:moveTo>
                  <a:lnTo>
                    <a:pt x="3679" y="28717"/>
                  </a:lnTo>
                  <a:lnTo>
                    <a:pt x="13715" y="13779"/>
                  </a:lnTo>
                  <a:lnTo>
                    <a:pt x="28610" y="3698"/>
                  </a:lnTo>
                  <a:lnTo>
                    <a:pt x="46862" y="0"/>
                  </a:lnTo>
                  <a:lnTo>
                    <a:pt x="2098293" y="0"/>
                  </a:lnTo>
                  <a:lnTo>
                    <a:pt x="2116492" y="3698"/>
                  </a:lnTo>
                  <a:lnTo>
                    <a:pt x="2131393" y="13779"/>
                  </a:lnTo>
                  <a:lnTo>
                    <a:pt x="2141460" y="28717"/>
                  </a:lnTo>
                  <a:lnTo>
                    <a:pt x="2145156" y="46989"/>
                  </a:lnTo>
                  <a:lnTo>
                    <a:pt x="2145156" y="234441"/>
                  </a:lnTo>
                  <a:lnTo>
                    <a:pt x="2141460" y="252694"/>
                  </a:lnTo>
                  <a:lnTo>
                    <a:pt x="2131393" y="267588"/>
                  </a:lnTo>
                  <a:lnTo>
                    <a:pt x="2116492" y="277625"/>
                  </a:lnTo>
                  <a:lnTo>
                    <a:pt x="2098293" y="281304"/>
                  </a:lnTo>
                  <a:lnTo>
                    <a:pt x="46862" y="281304"/>
                  </a:lnTo>
                  <a:lnTo>
                    <a:pt x="28610" y="277625"/>
                  </a:lnTo>
                  <a:lnTo>
                    <a:pt x="13715" y="267588"/>
                  </a:lnTo>
                  <a:lnTo>
                    <a:pt x="3679" y="252694"/>
                  </a:lnTo>
                  <a:lnTo>
                    <a:pt x="0" y="234441"/>
                  </a:lnTo>
                  <a:lnTo>
                    <a:pt x="0" y="46989"/>
                  </a:lnTo>
                  <a:close/>
                </a:path>
              </a:pathLst>
            </a:custGeom>
            <a:ln w="12700">
              <a:solidFill>
                <a:srgbClr val="172C51"/>
              </a:solidFill>
            </a:ln>
          </p:spPr>
          <p:txBody>
            <a:bodyPr wrap="square" lIns="0" tIns="0" rIns="0" bIns="0" rtlCol="0"/>
            <a:lstStyle/>
            <a:p>
              <a:endParaRPr/>
            </a:p>
          </p:txBody>
        </p:sp>
      </p:grpSp>
      <p:grpSp>
        <p:nvGrpSpPr>
          <p:cNvPr id="17" name="object 17"/>
          <p:cNvGrpSpPr/>
          <p:nvPr/>
        </p:nvGrpSpPr>
        <p:grpSpPr>
          <a:xfrm>
            <a:off x="120262" y="7850761"/>
            <a:ext cx="2157730" cy="294006"/>
            <a:chOff x="120262" y="7850759"/>
            <a:chExt cx="2157730" cy="294005"/>
          </a:xfrm>
        </p:grpSpPr>
        <p:sp>
          <p:nvSpPr>
            <p:cNvPr id="18" name="object 18"/>
            <p:cNvSpPr/>
            <p:nvPr/>
          </p:nvSpPr>
          <p:spPr>
            <a:xfrm>
              <a:off x="126612" y="7857109"/>
              <a:ext cx="2145030" cy="281305"/>
            </a:xfrm>
            <a:custGeom>
              <a:avLst/>
              <a:gdLst/>
              <a:ahLst/>
              <a:cxnLst/>
              <a:rect l="l" t="t" r="r" b="b"/>
              <a:pathLst>
                <a:path w="2145030" h="281304">
                  <a:moveTo>
                    <a:pt x="2098173" y="0"/>
                  </a:moveTo>
                  <a:lnTo>
                    <a:pt x="46882" y="0"/>
                  </a:lnTo>
                  <a:lnTo>
                    <a:pt x="28632" y="3679"/>
                  </a:lnTo>
                  <a:lnTo>
                    <a:pt x="13730" y="13716"/>
                  </a:lnTo>
                  <a:lnTo>
                    <a:pt x="3683" y="28610"/>
                  </a:lnTo>
                  <a:lnTo>
                    <a:pt x="0" y="46863"/>
                  </a:lnTo>
                  <a:lnTo>
                    <a:pt x="0" y="234442"/>
                  </a:lnTo>
                  <a:lnTo>
                    <a:pt x="3683" y="252640"/>
                  </a:lnTo>
                  <a:lnTo>
                    <a:pt x="13730" y="267541"/>
                  </a:lnTo>
                  <a:lnTo>
                    <a:pt x="28632" y="277608"/>
                  </a:lnTo>
                  <a:lnTo>
                    <a:pt x="46882" y="281305"/>
                  </a:lnTo>
                  <a:lnTo>
                    <a:pt x="2098173" y="281305"/>
                  </a:lnTo>
                  <a:lnTo>
                    <a:pt x="2116425" y="277608"/>
                  </a:lnTo>
                  <a:lnTo>
                    <a:pt x="2131320" y="267541"/>
                  </a:lnTo>
                  <a:lnTo>
                    <a:pt x="2141357" y="252640"/>
                  </a:lnTo>
                  <a:lnTo>
                    <a:pt x="2145036" y="234442"/>
                  </a:lnTo>
                  <a:lnTo>
                    <a:pt x="2145036" y="46863"/>
                  </a:lnTo>
                  <a:lnTo>
                    <a:pt x="2141357" y="28610"/>
                  </a:lnTo>
                  <a:lnTo>
                    <a:pt x="2131320" y="13716"/>
                  </a:lnTo>
                  <a:lnTo>
                    <a:pt x="2116425" y="3679"/>
                  </a:lnTo>
                  <a:lnTo>
                    <a:pt x="2098173" y="0"/>
                  </a:lnTo>
                  <a:close/>
                </a:path>
              </a:pathLst>
            </a:custGeom>
            <a:solidFill>
              <a:srgbClr val="4471C4">
                <a:alpha val="83921"/>
              </a:srgbClr>
            </a:solidFill>
          </p:spPr>
          <p:txBody>
            <a:bodyPr wrap="square" lIns="0" tIns="0" rIns="0" bIns="0" rtlCol="0"/>
            <a:lstStyle/>
            <a:p>
              <a:endParaRPr/>
            </a:p>
          </p:txBody>
        </p:sp>
        <p:sp>
          <p:nvSpPr>
            <p:cNvPr id="19" name="object 19"/>
            <p:cNvSpPr/>
            <p:nvPr/>
          </p:nvSpPr>
          <p:spPr>
            <a:xfrm>
              <a:off x="126612" y="7857109"/>
              <a:ext cx="2145030" cy="281305"/>
            </a:xfrm>
            <a:custGeom>
              <a:avLst/>
              <a:gdLst/>
              <a:ahLst/>
              <a:cxnLst/>
              <a:rect l="l" t="t" r="r" b="b"/>
              <a:pathLst>
                <a:path w="2145030" h="281304">
                  <a:moveTo>
                    <a:pt x="0" y="46863"/>
                  </a:moveTo>
                  <a:lnTo>
                    <a:pt x="3683" y="28610"/>
                  </a:lnTo>
                  <a:lnTo>
                    <a:pt x="13730" y="13716"/>
                  </a:lnTo>
                  <a:lnTo>
                    <a:pt x="28632" y="3679"/>
                  </a:lnTo>
                  <a:lnTo>
                    <a:pt x="46882" y="0"/>
                  </a:lnTo>
                  <a:lnTo>
                    <a:pt x="2098173" y="0"/>
                  </a:lnTo>
                  <a:lnTo>
                    <a:pt x="2116425" y="3679"/>
                  </a:lnTo>
                  <a:lnTo>
                    <a:pt x="2131320" y="13716"/>
                  </a:lnTo>
                  <a:lnTo>
                    <a:pt x="2141357" y="28610"/>
                  </a:lnTo>
                  <a:lnTo>
                    <a:pt x="2145036" y="46863"/>
                  </a:lnTo>
                  <a:lnTo>
                    <a:pt x="2145036" y="234442"/>
                  </a:lnTo>
                  <a:lnTo>
                    <a:pt x="2141357" y="252640"/>
                  </a:lnTo>
                  <a:lnTo>
                    <a:pt x="2131320" y="267541"/>
                  </a:lnTo>
                  <a:lnTo>
                    <a:pt x="2116425" y="277608"/>
                  </a:lnTo>
                  <a:lnTo>
                    <a:pt x="2098173" y="281305"/>
                  </a:lnTo>
                  <a:lnTo>
                    <a:pt x="46882" y="281305"/>
                  </a:lnTo>
                  <a:lnTo>
                    <a:pt x="28632" y="277608"/>
                  </a:lnTo>
                  <a:lnTo>
                    <a:pt x="13730" y="267541"/>
                  </a:lnTo>
                  <a:lnTo>
                    <a:pt x="3683" y="252640"/>
                  </a:lnTo>
                  <a:lnTo>
                    <a:pt x="0" y="234442"/>
                  </a:lnTo>
                  <a:lnTo>
                    <a:pt x="0" y="46863"/>
                  </a:lnTo>
                  <a:close/>
                </a:path>
              </a:pathLst>
            </a:custGeom>
            <a:ln w="12700">
              <a:solidFill>
                <a:srgbClr val="172C51"/>
              </a:solidFill>
            </a:ln>
          </p:spPr>
          <p:txBody>
            <a:bodyPr wrap="square" lIns="0" tIns="0" rIns="0" bIns="0" rtlCol="0"/>
            <a:lstStyle/>
            <a:p>
              <a:endParaRPr/>
            </a:p>
          </p:txBody>
        </p:sp>
      </p:grpSp>
      <p:grpSp>
        <p:nvGrpSpPr>
          <p:cNvPr id="20" name="object 20"/>
          <p:cNvGrpSpPr/>
          <p:nvPr/>
        </p:nvGrpSpPr>
        <p:grpSpPr>
          <a:xfrm>
            <a:off x="3815079" y="7848994"/>
            <a:ext cx="3685540" cy="294639"/>
            <a:chOff x="3815079" y="7848981"/>
            <a:chExt cx="3685540" cy="294640"/>
          </a:xfrm>
        </p:grpSpPr>
        <p:sp>
          <p:nvSpPr>
            <p:cNvPr id="21" name="object 21"/>
            <p:cNvSpPr/>
            <p:nvPr/>
          </p:nvSpPr>
          <p:spPr>
            <a:xfrm>
              <a:off x="3821429" y="7855331"/>
              <a:ext cx="3672840" cy="281940"/>
            </a:xfrm>
            <a:custGeom>
              <a:avLst/>
              <a:gdLst/>
              <a:ahLst/>
              <a:cxnLst/>
              <a:rect l="l" t="t" r="r" b="b"/>
              <a:pathLst>
                <a:path w="3672840" h="281940">
                  <a:moveTo>
                    <a:pt x="3625596" y="0"/>
                  </a:moveTo>
                  <a:lnTo>
                    <a:pt x="46862" y="0"/>
                  </a:lnTo>
                  <a:lnTo>
                    <a:pt x="28610" y="3698"/>
                  </a:lnTo>
                  <a:lnTo>
                    <a:pt x="13716" y="13779"/>
                  </a:lnTo>
                  <a:lnTo>
                    <a:pt x="3679" y="28717"/>
                  </a:lnTo>
                  <a:lnTo>
                    <a:pt x="0" y="46990"/>
                  </a:lnTo>
                  <a:lnTo>
                    <a:pt x="0" y="234696"/>
                  </a:lnTo>
                  <a:lnTo>
                    <a:pt x="3679" y="252948"/>
                  </a:lnTo>
                  <a:lnTo>
                    <a:pt x="13715" y="267843"/>
                  </a:lnTo>
                  <a:lnTo>
                    <a:pt x="28610" y="277879"/>
                  </a:lnTo>
                  <a:lnTo>
                    <a:pt x="46862" y="281559"/>
                  </a:lnTo>
                  <a:lnTo>
                    <a:pt x="3625596" y="281559"/>
                  </a:lnTo>
                  <a:lnTo>
                    <a:pt x="3643848" y="277879"/>
                  </a:lnTo>
                  <a:lnTo>
                    <a:pt x="3658743" y="267843"/>
                  </a:lnTo>
                  <a:lnTo>
                    <a:pt x="3668779" y="252948"/>
                  </a:lnTo>
                  <a:lnTo>
                    <a:pt x="3672459" y="234696"/>
                  </a:lnTo>
                  <a:lnTo>
                    <a:pt x="3672459" y="46990"/>
                  </a:lnTo>
                  <a:lnTo>
                    <a:pt x="3668779" y="28717"/>
                  </a:lnTo>
                  <a:lnTo>
                    <a:pt x="3658743" y="13779"/>
                  </a:lnTo>
                  <a:lnTo>
                    <a:pt x="3643848" y="3698"/>
                  </a:lnTo>
                  <a:lnTo>
                    <a:pt x="3625596" y="0"/>
                  </a:lnTo>
                  <a:close/>
                </a:path>
              </a:pathLst>
            </a:custGeom>
            <a:solidFill>
              <a:srgbClr val="4471C4">
                <a:alpha val="83921"/>
              </a:srgbClr>
            </a:solidFill>
          </p:spPr>
          <p:txBody>
            <a:bodyPr wrap="square" lIns="0" tIns="0" rIns="0" bIns="0" rtlCol="0"/>
            <a:lstStyle/>
            <a:p>
              <a:endParaRPr/>
            </a:p>
          </p:txBody>
        </p:sp>
        <p:sp>
          <p:nvSpPr>
            <p:cNvPr id="22" name="object 22"/>
            <p:cNvSpPr/>
            <p:nvPr/>
          </p:nvSpPr>
          <p:spPr>
            <a:xfrm>
              <a:off x="3821429" y="7855331"/>
              <a:ext cx="3672840" cy="281940"/>
            </a:xfrm>
            <a:custGeom>
              <a:avLst/>
              <a:gdLst/>
              <a:ahLst/>
              <a:cxnLst/>
              <a:rect l="l" t="t" r="r" b="b"/>
              <a:pathLst>
                <a:path w="3672840" h="281940">
                  <a:moveTo>
                    <a:pt x="0" y="46990"/>
                  </a:moveTo>
                  <a:lnTo>
                    <a:pt x="3679" y="28717"/>
                  </a:lnTo>
                  <a:lnTo>
                    <a:pt x="13716" y="13779"/>
                  </a:lnTo>
                  <a:lnTo>
                    <a:pt x="28610" y="3698"/>
                  </a:lnTo>
                  <a:lnTo>
                    <a:pt x="46862" y="0"/>
                  </a:lnTo>
                  <a:lnTo>
                    <a:pt x="3625596" y="0"/>
                  </a:lnTo>
                  <a:lnTo>
                    <a:pt x="3643848" y="3698"/>
                  </a:lnTo>
                  <a:lnTo>
                    <a:pt x="3658743" y="13779"/>
                  </a:lnTo>
                  <a:lnTo>
                    <a:pt x="3668779" y="28717"/>
                  </a:lnTo>
                  <a:lnTo>
                    <a:pt x="3672459" y="46990"/>
                  </a:lnTo>
                  <a:lnTo>
                    <a:pt x="3672459" y="234696"/>
                  </a:lnTo>
                  <a:lnTo>
                    <a:pt x="3668779" y="252948"/>
                  </a:lnTo>
                  <a:lnTo>
                    <a:pt x="3658743" y="267843"/>
                  </a:lnTo>
                  <a:lnTo>
                    <a:pt x="3643848" y="277879"/>
                  </a:lnTo>
                  <a:lnTo>
                    <a:pt x="3625596" y="281559"/>
                  </a:lnTo>
                  <a:lnTo>
                    <a:pt x="46862" y="281559"/>
                  </a:lnTo>
                  <a:lnTo>
                    <a:pt x="28610" y="277879"/>
                  </a:lnTo>
                  <a:lnTo>
                    <a:pt x="13715" y="267843"/>
                  </a:lnTo>
                  <a:lnTo>
                    <a:pt x="3679" y="252948"/>
                  </a:lnTo>
                  <a:lnTo>
                    <a:pt x="0" y="234696"/>
                  </a:lnTo>
                  <a:lnTo>
                    <a:pt x="0" y="46990"/>
                  </a:lnTo>
                  <a:close/>
                </a:path>
              </a:pathLst>
            </a:custGeom>
            <a:ln w="12700">
              <a:solidFill>
                <a:srgbClr val="172C51"/>
              </a:solidFill>
            </a:ln>
          </p:spPr>
          <p:txBody>
            <a:bodyPr wrap="square" lIns="0" tIns="0" rIns="0" bIns="0" rtlCol="0"/>
            <a:lstStyle/>
            <a:p>
              <a:endParaRPr/>
            </a:p>
          </p:txBody>
        </p:sp>
      </p:grpSp>
      <p:sp>
        <p:nvSpPr>
          <p:cNvPr id="23" name="object 23"/>
          <p:cNvSpPr txBox="1"/>
          <p:nvPr/>
        </p:nvSpPr>
        <p:spPr>
          <a:xfrm>
            <a:off x="3848923" y="3051810"/>
            <a:ext cx="2129155" cy="258404"/>
          </a:xfrm>
          <a:prstGeom prst="rect">
            <a:avLst/>
          </a:prstGeom>
        </p:spPr>
        <p:txBody>
          <a:bodyPr vert="horz" wrap="square" lIns="0" tIns="12065" rIns="0" bIns="0" rtlCol="0">
            <a:spAutoFit/>
          </a:bodyPr>
          <a:lstStyle/>
          <a:p>
            <a:pPr marL="83820">
              <a:lnSpc>
                <a:spcPct val="100000"/>
              </a:lnSpc>
              <a:spcBef>
                <a:spcPts val="95"/>
              </a:spcBef>
            </a:pPr>
            <a:r>
              <a:rPr sz="1600" dirty="0">
                <a:latin typeface="Tahoma"/>
                <a:cs typeface="Tahoma"/>
              </a:rPr>
              <a:t>BALCONY</a:t>
            </a:r>
            <a:r>
              <a:rPr sz="1600" spc="-90" dirty="0">
                <a:latin typeface="Tahoma"/>
                <a:cs typeface="Tahoma"/>
              </a:rPr>
              <a:t> </a:t>
            </a:r>
            <a:r>
              <a:rPr sz="1600" spc="-10" dirty="0">
                <a:latin typeface="Tahoma"/>
                <a:cs typeface="Tahoma"/>
              </a:rPr>
              <a:t>HANDRAILS</a:t>
            </a:r>
            <a:endParaRPr sz="1600">
              <a:latin typeface="Tahoma"/>
              <a:cs typeface="Tahoma"/>
            </a:endParaRPr>
          </a:p>
        </p:txBody>
      </p:sp>
      <p:sp>
        <p:nvSpPr>
          <p:cNvPr id="24" name="object 24"/>
          <p:cNvSpPr txBox="1"/>
          <p:nvPr/>
        </p:nvSpPr>
        <p:spPr>
          <a:xfrm>
            <a:off x="134804" y="7864602"/>
            <a:ext cx="2129155" cy="258404"/>
          </a:xfrm>
          <a:prstGeom prst="rect">
            <a:avLst/>
          </a:prstGeom>
        </p:spPr>
        <p:txBody>
          <a:bodyPr vert="horz" wrap="square" lIns="0" tIns="12065" rIns="0" bIns="0" rtlCol="0">
            <a:spAutoFit/>
          </a:bodyPr>
          <a:lstStyle/>
          <a:p>
            <a:pPr marL="40640">
              <a:lnSpc>
                <a:spcPct val="100000"/>
              </a:lnSpc>
              <a:spcBef>
                <a:spcPts val="95"/>
              </a:spcBef>
            </a:pPr>
            <a:r>
              <a:rPr sz="1600" dirty="0">
                <a:latin typeface="Tahoma"/>
                <a:cs typeface="Tahoma"/>
              </a:rPr>
              <a:t>PLANTER</a:t>
            </a:r>
            <a:r>
              <a:rPr sz="1600" spc="-95" dirty="0">
                <a:latin typeface="Tahoma"/>
                <a:cs typeface="Tahoma"/>
              </a:rPr>
              <a:t> </a:t>
            </a:r>
            <a:r>
              <a:rPr sz="1600" spc="-25" dirty="0">
                <a:latin typeface="Tahoma"/>
                <a:cs typeface="Tahoma"/>
              </a:rPr>
              <a:t>BOX</a:t>
            </a:r>
            <a:endParaRPr sz="1600">
              <a:latin typeface="Tahoma"/>
              <a:cs typeface="Tahoma"/>
            </a:endParaRPr>
          </a:p>
        </p:txBody>
      </p:sp>
      <p:sp>
        <p:nvSpPr>
          <p:cNvPr id="25" name="object 25"/>
          <p:cNvSpPr txBox="1"/>
          <p:nvPr/>
        </p:nvSpPr>
        <p:spPr>
          <a:xfrm>
            <a:off x="134805" y="5383784"/>
            <a:ext cx="2129155" cy="258404"/>
          </a:xfrm>
          <a:prstGeom prst="rect">
            <a:avLst/>
          </a:prstGeom>
        </p:spPr>
        <p:txBody>
          <a:bodyPr vert="horz" wrap="square" lIns="0" tIns="12065" rIns="0" bIns="0" rtlCol="0">
            <a:spAutoFit/>
          </a:bodyPr>
          <a:lstStyle/>
          <a:p>
            <a:pPr marL="19050">
              <a:lnSpc>
                <a:spcPct val="100000"/>
              </a:lnSpc>
              <a:spcBef>
                <a:spcPts val="95"/>
              </a:spcBef>
            </a:pPr>
            <a:r>
              <a:rPr sz="1600" dirty="0">
                <a:latin typeface="Tahoma"/>
                <a:cs typeface="Tahoma"/>
              </a:rPr>
              <a:t>DUCT</a:t>
            </a:r>
            <a:r>
              <a:rPr sz="1600" spc="-35" dirty="0">
                <a:latin typeface="Tahoma"/>
                <a:cs typeface="Tahoma"/>
              </a:rPr>
              <a:t> </a:t>
            </a:r>
            <a:r>
              <a:rPr sz="1600" spc="-10" dirty="0">
                <a:latin typeface="Tahoma"/>
                <a:cs typeface="Tahoma"/>
              </a:rPr>
              <a:t>COVERING</a:t>
            </a:r>
            <a:endParaRPr sz="1600">
              <a:latin typeface="Tahoma"/>
              <a:cs typeface="Tahoma"/>
            </a:endParaRPr>
          </a:p>
        </p:txBody>
      </p:sp>
      <p:sp>
        <p:nvSpPr>
          <p:cNvPr id="26" name="object 26"/>
          <p:cNvSpPr txBox="1"/>
          <p:nvPr/>
        </p:nvSpPr>
        <p:spPr>
          <a:xfrm>
            <a:off x="134805" y="3060014"/>
            <a:ext cx="2129155" cy="258404"/>
          </a:xfrm>
          <a:prstGeom prst="rect">
            <a:avLst/>
          </a:prstGeom>
        </p:spPr>
        <p:txBody>
          <a:bodyPr vert="horz" wrap="square" lIns="0" tIns="12065" rIns="0" bIns="0" rtlCol="0">
            <a:spAutoFit/>
          </a:bodyPr>
          <a:lstStyle/>
          <a:p>
            <a:pPr marL="62230">
              <a:lnSpc>
                <a:spcPct val="100000"/>
              </a:lnSpc>
              <a:spcBef>
                <a:spcPts val="95"/>
              </a:spcBef>
            </a:pPr>
            <a:r>
              <a:rPr sz="1600" dirty="0">
                <a:latin typeface="Tahoma"/>
                <a:cs typeface="Tahoma"/>
              </a:rPr>
              <a:t>FALSE</a:t>
            </a:r>
            <a:r>
              <a:rPr sz="1600" spc="-125" dirty="0">
                <a:latin typeface="Tahoma"/>
                <a:cs typeface="Tahoma"/>
              </a:rPr>
              <a:t> </a:t>
            </a:r>
            <a:r>
              <a:rPr sz="1600" spc="-10" dirty="0">
                <a:latin typeface="Tahoma"/>
                <a:cs typeface="Tahoma"/>
              </a:rPr>
              <a:t>CEILING</a:t>
            </a:r>
            <a:endParaRPr sz="1600">
              <a:latin typeface="Tahoma"/>
              <a:cs typeface="Tahoma"/>
            </a:endParaRPr>
          </a:p>
        </p:txBody>
      </p:sp>
      <p:sp>
        <p:nvSpPr>
          <p:cNvPr id="27" name="object 27"/>
          <p:cNvSpPr txBox="1"/>
          <p:nvPr/>
        </p:nvSpPr>
        <p:spPr>
          <a:xfrm>
            <a:off x="3848923" y="5383784"/>
            <a:ext cx="2129155" cy="258404"/>
          </a:xfrm>
          <a:prstGeom prst="rect">
            <a:avLst/>
          </a:prstGeom>
        </p:spPr>
        <p:txBody>
          <a:bodyPr vert="horz" wrap="square" lIns="0" tIns="12065" rIns="0" bIns="0" rtlCol="0">
            <a:spAutoFit/>
          </a:bodyPr>
          <a:lstStyle/>
          <a:p>
            <a:pPr marL="62865">
              <a:lnSpc>
                <a:spcPct val="100000"/>
              </a:lnSpc>
              <a:spcBef>
                <a:spcPts val="95"/>
              </a:spcBef>
            </a:pPr>
            <a:r>
              <a:rPr sz="1600" dirty="0">
                <a:latin typeface="Tahoma"/>
                <a:cs typeface="Tahoma"/>
              </a:rPr>
              <a:t>COLUMN</a:t>
            </a:r>
            <a:r>
              <a:rPr sz="1600" spc="-50" dirty="0">
                <a:latin typeface="Tahoma"/>
                <a:cs typeface="Tahoma"/>
              </a:rPr>
              <a:t> </a:t>
            </a:r>
            <a:r>
              <a:rPr sz="1600" spc="-10" dirty="0">
                <a:latin typeface="Tahoma"/>
                <a:cs typeface="Tahoma"/>
              </a:rPr>
              <a:t>CLADDING</a:t>
            </a:r>
            <a:endParaRPr sz="1600">
              <a:latin typeface="Tahoma"/>
              <a:cs typeface="Tahoma"/>
            </a:endParaRPr>
          </a:p>
        </p:txBody>
      </p:sp>
      <p:sp>
        <p:nvSpPr>
          <p:cNvPr id="28" name="object 28"/>
          <p:cNvSpPr txBox="1"/>
          <p:nvPr/>
        </p:nvSpPr>
        <p:spPr>
          <a:xfrm>
            <a:off x="3829628" y="7861172"/>
            <a:ext cx="3656329" cy="258404"/>
          </a:xfrm>
          <a:prstGeom prst="rect">
            <a:avLst/>
          </a:prstGeom>
        </p:spPr>
        <p:txBody>
          <a:bodyPr vert="horz" wrap="square" lIns="0" tIns="12065" rIns="0" bIns="0" rtlCol="0">
            <a:spAutoFit/>
          </a:bodyPr>
          <a:lstStyle/>
          <a:p>
            <a:pPr marL="62230">
              <a:lnSpc>
                <a:spcPct val="100000"/>
              </a:lnSpc>
              <a:spcBef>
                <a:spcPts val="95"/>
              </a:spcBef>
            </a:pPr>
            <a:r>
              <a:rPr sz="1600" spc="-10" dirty="0">
                <a:latin typeface="Tahoma"/>
                <a:cs typeface="Tahoma"/>
              </a:rPr>
              <a:t>VENTILATED</a:t>
            </a:r>
            <a:r>
              <a:rPr sz="1600" spc="-55" dirty="0">
                <a:latin typeface="Tahoma"/>
                <a:cs typeface="Tahoma"/>
              </a:rPr>
              <a:t> </a:t>
            </a:r>
            <a:r>
              <a:rPr sz="1600" spc="-10" dirty="0">
                <a:latin typeface="Tahoma"/>
                <a:cs typeface="Tahoma"/>
              </a:rPr>
              <a:t>PARTITIONS</a:t>
            </a:r>
            <a:r>
              <a:rPr sz="1600" spc="-55" dirty="0">
                <a:latin typeface="Tahoma"/>
                <a:cs typeface="Tahoma"/>
              </a:rPr>
              <a:t> </a:t>
            </a:r>
            <a:r>
              <a:rPr sz="1600" dirty="0">
                <a:latin typeface="Tahoma"/>
                <a:cs typeface="Tahoma"/>
              </a:rPr>
              <a:t>/</a:t>
            </a:r>
            <a:r>
              <a:rPr sz="1600" spc="-60" dirty="0">
                <a:latin typeface="Tahoma"/>
                <a:cs typeface="Tahoma"/>
              </a:rPr>
              <a:t> </a:t>
            </a:r>
            <a:r>
              <a:rPr sz="1600" spc="-10" dirty="0">
                <a:latin typeface="Tahoma"/>
                <a:cs typeface="Tahoma"/>
              </a:rPr>
              <a:t>FENCING</a:t>
            </a:r>
            <a:endParaRPr sz="1600">
              <a:latin typeface="Tahoma"/>
              <a:cs typeface="Tahoma"/>
            </a:endParaRPr>
          </a:p>
        </p:txBody>
      </p:sp>
      <p:grpSp>
        <p:nvGrpSpPr>
          <p:cNvPr id="29" name="object 29"/>
          <p:cNvGrpSpPr/>
          <p:nvPr/>
        </p:nvGrpSpPr>
        <p:grpSpPr>
          <a:xfrm>
            <a:off x="3793753" y="8356246"/>
            <a:ext cx="3656965" cy="2223770"/>
            <a:chOff x="3793744" y="8356244"/>
            <a:chExt cx="3656965" cy="2223770"/>
          </a:xfrm>
        </p:grpSpPr>
        <p:pic>
          <p:nvPicPr>
            <p:cNvPr id="30" name="object 30"/>
            <p:cNvPicPr/>
            <p:nvPr/>
          </p:nvPicPr>
          <p:blipFill>
            <a:blip r:embed="rId3" cstate="print"/>
            <a:stretch>
              <a:fillRect/>
            </a:stretch>
          </p:blipFill>
          <p:spPr>
            <a:xfrm>
              <a:off x="3840734" y="8356244"/>
              <a:ext cx="3609975" cy="2165477"/>
            </a:xfrm>
            <a:prstGeom prst="rect">
              <a:avLst/>
            </a:prstGeom>
          </p:spPr>
        </p:pic>
        <p:sp>
          <p:nvSpPr>
            <p:cNvPr id="31" name="object 31"/>
            <p:cNvSpPr/>
            <p:nvPr/>
          </p:nvSpPr>
          <p:spPr>
            <a:xfrm>
              <a:off x="3800094" y="10292321"/>
              <a:ext cx="2717165" cy="281305"/>
            </a:xfrm>
            <a:custGeom>
              <a:avLst/>
              <a:gdLst/>
              <a:ahLst/>
              <a:cxnLst/>
              <a:rect l="l" t="t" r="r" b="b"/>
              <a:pathLst>
                <a:path w="2717165" h="281304">
                  <a:moveTo>
                    <a:pt x="2669793" y="0"/>
                  </a:moveTo>
                  <a:lnTo>
                    <a:pt x="46862" y="0"/>
                  </a:lnTo>
                  <a:lnTo>
                    <a:pt x="28610" y="3682"/>
                  </a:lnTo>
                  <a:lnTo>
                    <a:pt x="13715" y="13727"/>
                  </a:lnTo>
                  <a:lnTo>
                    <a:pt x="3679" y="28626"/>
                  </a:lnTo>
                  <a:lnTo>
                    <a:pt x="0" y="46875"/>
                  </a:lnTo>
                  <a:lnTo>
                    <a:pt x="0" y="234391"/>
                  </a:lnTo>
                  <a:lnTo>
                    <a:pt x="3679" y="252640"/>
                  </a:lnTo>
                  <a:lnTo>
                    <a:pt x="13715" y="267541"/>
                  </a:lnTo>
                  <a:lnTo>
                    <a:pt x="28610" y="277587"/>
                  </a:lnTo>
                  <a:lnTo>
                    <a:pt x="46862" y="281270"/>
                  </a:lnTo>
                  <a:lnTo>
                    <a:pt x="2669793" y="281270"/>
                  </a:lnTo>
                  <a:lnTo>
                    <a:pt x="2687992" y="277587"/>
                  </a:lnTo>
                  <a:lnTo>
                    <a:pt x="2702893" y="267541"/>
                  </a:lnTo>
                  <a:lnTo>
                    <a:pt x="2712960" y="252640"/>
                  </a:lnTo>
                  <a:lnTo>
                    <a:pt x="2716656" y="234391"/>
                  </a:lnTo>
                  <a:lnTo>
                    <a:pt x="2716656" y="46875"/>
                  </a:lnTo>
                  <a:lnTo>
                    <a:pt x="2712960" y="28626"/>
                  </a:lnTo>
                  <a:lnTo>
                    <a:pt x="2702893" y="13727"/>
                  </a:lnTo>
                  <a:lnTo>
                    <a:pt x="2687992" y="3682"/>
                  </a:lnTo>
                  <a:lnTo>
                    <a:pt x="2669793" y="0"/>
                  </a:lnTo>
                  <a:close/>
                </a:path>
              </a:pathLst>
            </a:custGeom>
            <a:solidFill>
              <a:srgbClr val="4471C4">
                <a:alpha val="83921"/>
              </a:srgbClr>
            </a:solidFill>
          </p:spPr>
          <p:txBody>
            <a:bodyPr wrap="square" lIns="0" tIns="0" rIns="0" bIns="0" rtlCol="0"/>
            <a:lstStyle/>
            <a:p>
              <a:endParaRPr/>
            </a:p>
          </p:txBody>
        </p:sp>
        <p:sp>
          <p:nvSpPr>
            <p:cNvPr id="32" name="object 32"/>
            <p:cNvSpPr/>
            <p:nvPr/>
          </p:nvSpPr>
          <p:spPr>
            <a:xfrm>
              <a:off x="3800094" y="10292321"/>
              <a:ext cx="2717165" cy="281305"/>
            </a:xfrm>
            <a:custGeom>
              <a:avLst/>
              <a:gdLst/>
              <a:ahLst/>
              <a:cxnLst/>
              <a:rect l="l" t="t" r="r" b="b"/>
              <a:pathLst>
                <a:path w="2717165" h="281304">
                  <a:moveTo>
                    <a:pt x="0" y="46875"/>
                  </a:moveTo>
                  <a:lnTo>
                    <a:pt x="3679" y="28626"/>
                  </a:lnTo>
                  <a:lnTo>
                    <a:pt x="13715" y="13727"/>
                  </a:lnTo>
                  <a:lnTo>
                    <a:pt x="28610" y="3682"/>
                  </a:lnTo>
                  <a:lnTo>
                    <a:pt x="46862" y="0"/>
                  </a:lnTo>
                  <a:lnTo>
                    <a:pt x="2669793" y="0"/>
                  </a:lnTo>
                  <a:lnTo>
                    <a:pt x="2687992" y="3682"/>
                  </a:lnTo>
                  <a:lnTo>
                    <a:pt x="2702893" y="13727"/>
                  </a:lnTo>
                  <a:lnTo>
                    <a:pt x="2712960" y="28626"/>
                  </a:lnTo>
                  <a:lnTo>
                    <a:pt x="2716656" y="46875"/>
                  </a:lnTo>
                  <a:lnTo>
                    <a:pt x="2716656" y="234391"/>
                  </a:lnTo>
                  <a:lnTo>
                    <a:pt x="2712960" y="252640"/>
                  </a:lnTo>
                  <a:lnTo>
                    <a:pt x="2702893" y="267541"/>
                  </a:lnTo>
                  <a:lnTo>
                    <a:pt x="2687992" y="277587"/>
                  </a:lnTo>
                  <a:lnTo>
                    <a:pt x="2669793" y="281270"/>
                  </a:lnTo>
                  <a:lnTo>
                    <a:pt x="46862" y="281270"/>
                  </a:lnTo>
                  <a:lnTo>
                    <a:pt x="28610" y="277587"/>
                  </a:lnTo>
                  <a:lnTo>
                    <a:pt x="13715" y="267541"/>
                  </a:lnTo>
                  <a:lnTo>
                    <a:pt x="3679" y="252640"/>
                  </a:lnTo>
                  <a:lnTo>
                    <a:pt x="0" y="234391"/>
                  </a:lnTo>
                  <a:lnTo>
                    <a:pt x="0" y="46875"/>
                  </a:lnTo>
                  <a:close/>
                </a:path>
              </a:pathLst>
            </a:custGeom>
            <a:ln w="12700">
              <a:solidFill>
                <a:srgbClr val="172C51"/>
              </a:solidFill>
            </a:ln>
          </p:spPr>
          <p:txBody>
            <a:bodyPr wrap="square" lIns="0" tIns="0" rIns="0" bIns="0" rtlCol="0"/>
            <a:lstStyle/>
            <a:p>
              <a:endParaRPr/>
            </a:p>
          </p:txBody>
        </p:sp>
      </p:grpSp>
      <p:grpSp>
        <p:nvGrpSpPr>
          <p:cNvPr id="33" name="object 33"/>
          <p:cNvGrpSpPr/>
          <p:nvPr/>
        </p:nvGrpSpPr>
        <p:grpSpPr>
          <a:xfrm>
            <a:off x="93507" y="8390484"/>
            <a:ext cx="3521710" cy="2165985"/>
            <a:chOff x="93507" y="8390483"/>
            <a:chExt cx="3521710" cy="2165985"/>
          </a:xfrm>
        </p:grpSpPr>
        <p:pic>
          <p:nvPicPr>
            <p:cNvPr id="34" name="object 34"/>
            <p:cNvPicPr/>
            <p:nvPr/>
          </p:nvPicPr>
          <p:blipFill>
            <a:blip r:embed="rId4" cstate="print"/>
            <a:stretch>
              <a:fillRect/>
            </a:stretch>
          </p:blipFill>
          <p:spPr>
            <a:xfrm>
              <a:off x="124794" y="8390483"/>
              <a:ext cx="3489960" cy="2165477"/>
            </a:xfrm>
            <a:prstGeom prst="rect">
              <a:avLst/>
            </a:prstGeom>
          </p:spPr>
        </p:pic>
        <p:sp>
          <p:nvSpPr>
            <p:cNvPr id="35" name="object 35"/>
            <p:cNvSpPr/>
            <p:nvPr/>
          </p:nvSpPr>
          <p:spPr>
            <a:xfrm>
              <a:off x="99857" y="10219919"/>
              <a:ext cx="2145665" cy="281305"/>
            </a:xfrm>
            <a:custGeom>
              <a:avLst/>
              <a:gdLst/>
              <a:ahLst/>
              <a:cxnLst/>
              <a:rect l="l" t="t" r="r" b="b"/>
              <a:pathLst>
                <a:path w="2145665" h="281304">
                  <a:moveTo>
                    <a:pt x="2098258" y="0"/>
                  </a:moveTo>
                  <a:lnTo>
                    <a:pt x="46878" y="0"/>
                  </a:lnTo>
                  <a:lnTo>
                    <a:pt x="28631" y="3684"/>
                  </a:lnTo>
                  <a:lnTo>
                    <a:pt x="13730" y="13731"/>
                  </a:lnTo>
                  <a:lnTo>
                    <a:pt x="3683" y="28632"/>
                  </a:lnTo>
                  <a:lnTo>
                    <a:pt x="0" y="46875"/>
                  </a:lnTo>
                  <a:lnTo>
                    <a:pt x="0" y="234391"/>
                  </a:lnTo>
                  <a:lnTo>
                    <a:pt x="3683" y="252642"/>
                  </a:lnTo>
                  <a:lnTo>
                    <a:pt x="13730" y="267546"/>
                  </a:lnTo>
                  <a:lnTo>
                    <a:pt x="28631" y="277594"/>
                  </a:lnTo>
                  <a:lnTo>
                    <a:pt x="46878" y="281279"/>
                  </a:lnTo>
                  <a:lnTo>
                    <a:pt x="2098258" y="281279"/>
                  </a:lnTo>
                  <a:lnTo>
                    <a:pt x="2116510" y="277594"/>
                  </a:lnTo>
                  <a:lnTo>
                    <a:pt x="2131405" y="267546"/>
                  </a:lnTo>
                  <a:lnTo>
                    <a:pt x="2141442" y="252642"/>
                  </a:lnTo>
                  <a:lnTo>
                    <a:pt x="2145121" y="234391"/>
                  </a:lnTo>
                  <a:lnTo>
                    <a:pt x="2145121" y="46875"/>
                  </a:lnTo>
                  <a:lnTo>
                    <a:pt x="2141442" y="28632"/>
                  </a:lnTo>
                  <a:lnTo>
                    <a:pt x="2131405" y="13731"/>
                  </a:lnTo>
                  <a:lnTo>
                    <a:pt x="2116510" y="3684"/>
                  </a:lnTo>
                  <a:lnTo>
                    <a:pt x="2098258" y="0"/>
                  </a:lnTo>
                  <a:close/>
                </a:path>
              </a:pathLst>
            </a:custGeom>
            <a:solidFill>
              <a:srgbClr val="4471C4">
                <a:alpha val="83921"/>
              </a:srgbClr>
            </a:solidFill>
          </p:spPr>
          <p:txBody>
            <a:bodyPr wrap="square" lIns="0" tIns="0" rIns="0" bIns="0" rtlCol="0"/>
            <a:lstStyle/>
            <a:p>
              <a:endParaRPr/>
            </a:p>
          </p:txBody>
        </p:sp>
        <p:sp>
          <p:nvSpPr>
            <p:cNvPr id="36" name="object 36"/>
            <p:cNvSpPr/>
            <p:nvPr/>
          </p:nvSpPr>
          <p:spPr>
            <a:xfrm>
              <a:off x="99857" y="10219919"/>
              <a:ext cx="2145665" cy="281305"/>
            </a:xfrm>
            <a:custGeom>
              <a:avLst/>
              <a:gdLst/>
              <a:ahLst/>
              <a:cxnLst/>
              <a:rect l="l" t="t" r="r" b="b"/>
              <a:pathLst>
                <a:path w="2145665" h="281304">
                  <a:moveTo>
                    <a:pt x="0" y="46875"/>
                  </a:moveTo>
                  <a:lnTo>
                    <a:pt x="3683" y="28632"/>
                  </a:lnTo>
                  <a:lnTo>
                    <a:pt x="13730" y="13731"/>
                  </a:lnTo>
                  <a:lnTo>
                    <a:pt x="28631" y="3684"/>
                  </a:lnTo>
                  <a:lnTo>
                    <a:pt x="46878" y="0"/>
                  </a:lnTo>
                  <a:lnTo>
                    <a:pt x="2098258" y="0"/>
                  </a:lnTo>
                  <a:lnTo>
                    <a:pt x="2116510" y="3684"/>
                  </a:lnTo>
                  <a:lnTo>
                    <a:pt x="2131405" y="13731"/>
                  </a:lnTo>
                  <a:lnTo>
                    <a:pt x="2141442" y="28632"/>
                  </a:lnTo>
                  <a:lnTo>
                    <a:pt x="2145121" y="46875"/>
                  </a:lnTo>
                  <a:lnTo>
                    <a:pt x="2145121" y="234391"/>
                  </a:lnTo>
                  <a:lnTo>
                    <a:pt x="2141442" y="252642"/>
                  </a:lnTo>
                  <a:lnTo>
                    <a:pt x="2131405" y="267546"/>
                  </a:lnTo>
                  <a:lnTo>
                    <a:pt x="2116510" y="277594"/>
                  </a:lnTo>
                  <a:lnTo>
                    <a:pt x="2098258" y="281279"/>
                  </a:lnTo>
                  <a:lnTo>
                    <a:pt x="46878" y="281279"/>
                  </a:lnTo>
                  <a:lnTo>
                    <a:pt x="28631" y="277594"/>
                  </a:lnTo>
                  <a:lnTo>
                    <a:pt x="13730" y="267546"/>
                  </a:lnTo>
                  <a:lnTo>
                    <a:pt x="3683" y="252642"/>
                  </a:lnTo>
                  <a:lnTo>
                    <a:pt x="0" y="234391"/>
                  </a:lnTo>
                  <a:lnTo>
                    <a:pt x="0" y="46875"/>
                  </a:lnTo>
                  <a:close/>
                </a:path>
              </a:pathLst>
            </a:custGeom>
            <a:ln w="12700">
              <a:solidFill>
                <a:srgbClr val="172C51"/>
              </a:solidFill>
            </a:ln>
          </p:spPr>
          <p:txBody>
            <a:bodyPr wrap="square" lIns="0" tIns="0" rIns="0" bIns="0" rtlCol="0"/>
            <a:lstStyle/>
            <a:p>
              <a:endParaRPr/>
            </a:p>
          </p:txBody>
        </p:sp>
      </p:grpSp>
      <p:sp>
        <p:nvSpPr>
          <p:cNvPr id="37" name="object 37"/>
          <p:cNvSpPr txBox="1"/>
          <p:nvPr/>
        </p:nvSpPr>
        <p:spPr>
          <a:xfrm>
            <a:off x="218237" y="10230512"/>
            <a:ext cx="2188414" cy="243656"/>
          </a:xfrm>
          <a:prstGeom prst="rect">
            <a:avLst/>
          </a:prstGeom>
        </p:spPr>
        <p:txBody>
          <a:bodyPr vert="horz" wrap="square" lIns="0" tIns="0" rIns="0" bIns="0" rtlCol="0">
            <a:spAutoFit/>
          </a:bodyPr>
          <a:lstStyle/>
          <a:p>
            <a:pPr>
              <a:lnSpc>
                <a:spcPts val="1914"/>
              </a:lnSpc>
            </a:pPr>
            <a:r>
              <a:rPr lang="en-US" sz="1600" spc="-10" dirty="0">
                <a:latin typeface="Tahoma"/>
                <a:cs typeface="Tahoma"/>
              </a:rPr>
              <a:t>DECKING DIY TILES</a:t>
            </a:r>
            <a:endParaRPr sz="1600" dirty="0">
              <a:latin typeface="Tahoma"/>
              <a:cs typeface="Tahoma"/>
            </a:endParaRPr>
          </a:p>
        </p:txBody>
      </p:sp>
      <p:sp>
        <p:nvSpPr>
          <p:cNvPr id="39" name="object 39"/>
          <p:cNvSpPr txBox="1"/>
          <p:nvPr/>
        </p:nvSpPr>
        <p:spPr>
          <a:xfrm>
            <a:off x="3885438" y="10313520"/>
            <a:ext cx="2532380" cy="258404"/>
          </a:xfrm>
          <a:prstGeom prst="rect">
            <a:avLst/>
          </a:prstGeom>
        </p:spPr>
        <p:txBody>
          <a:bodyPr vert="horz" wrap="square" lIns="0" tIns="12065" rIns="0" bIns="0" rtlCol="0">
            <a:spAutoFit/>
          </a:bodyPr>
          <a:lstStyle/>
          <a:p>
            <a:pPr marL="12700">
              <a:lnSpc>
                <a:spcPct val="100000"/>
              </a:lnSpc>
              <a:spcBef>
                <a:spcPts val="95"/>
              </a:spcBef>
            </a:pPr>
            <a:r>
              <a:rPr sz="1600" dirty="0">
                <a:latin typeface="Tahoma"/>
                <a:cs typeface="Tahoma"/>
              </a:rPr>
              <a:t>INTERIOR</a:t>
            </a:r>
            <a:r>
              <a:rPr sz="1600" spc="-70" dirty="0">
                <a:latin typeface="Tahoma"/>
                <a:cs typeface="Tahoma"/>
              </a:rPr>
              <a:t> </a:t>
            </a:r>
            <a:r>
              <a:rPr sz="1600" dirty="0">
                <a:latin typeface="Tahoma"/>
                <a:cs typeface="Tahoma"/>
              </a:rPr>
              <a:t>WALL</a:t>
            </a:r>
            <a:r>
              <a:rPr sz="1600" spc="-50" dirty="0">
                <a:latin typeface="Tahoma"/>
                <a:cs typeface="Tahoma"/>
              </a:rPr>
              <a:t> </a:t>
            </a:r>
            <a:r>
              <a:rPr sz="1600" spc="-10" dirty="0">
                <a:latin typeface="Tahoma"/>
                <a:cs typeface="Tahoma"/>
              </a:rPr>
              <a:t>CLADDING</a:t>
            </a:r>
            <a:endParaRPr sz="1600">
              <a:latin typeface="Tahoma"/>
              <a:cs typeface="Tahoma"/>
            </a:endParaRPr>
          </a:p>
        </p:txBody>
      </p:sp>
      <p:sp>
        <p:nvSpPr>
          <p:cNvPr id="41" name="object 34"/>
          <p:cNvSpPr txBox="1"/>
          <p:nvPr/>
        </p:nvSpPr>
        <p:spPr>
          <a:xfrm>
            <a:off x="6984627" y="10176688"/>
            <a:ext cx="257175" cy="234038"/>
          </a:xfrm>
          <a:prstGeom prst="rect">
            <a:avLst/>
          </a:prstGeom>
        </p:spPr>
        <p:txBody>
          <a:bodyPr vert="horz" wrap="square" lIns="0" tIns="0" rIns="0" bIns="0" rtlCol="0">
            <a:spAutoFit/>
          </a:bodyPr>
          <a:lstStyle/>
          <a:p>
            <a:pPr marL="12700">
              <a:lnSpc>
                <a:spcPts val="1810"/>
              </a:lnSpc>
            </a:pPr>
            <a:r>
              <a:rPr sz="1800" spc="-25" dirty="0">
                <a:solidFill>
                  <a:srgbClr val="6FAC46"/>
                </a:solidFill>
                <a:latin typeface="Calibri"/>
                <a:cs typeface="Calibri"/>
              </a:rPr>
              <a:t>1</a:t>
            </a:r>
            <a:r>
              <a:rPr lang="en-US" spc="-25" dirty="0">
                <a:solidFill>
                  <a:srgbClr val="6FAC46"/>
                </a:solidFill>
                <a:latin typeface="Calibri"/>
                <a:cs typeface="Calibri"/>
              </a:rPr>
              <a:t>9</a:t>
            </a:r>
            <a:endParaRPr sz="1800" dirty="0">
              <a:latin typeface="Calibri"/>
              <a:cs typeface="Calibri"/>
            </a:endParaRPr>
          </a:p>
        </p:txBody>
      </p:sp>
    </p:spTree>
  </p:cSld>
  <p:clrMapOvr>
    <a:masterClrMapping/>
  </p:clrMapOvr>
  <p:transition spd="slow">
    <p:wheel spokes="1"/>
    <p:sndAc>
      <p:stSnd>
        <p:snd r:embed="rId2" name="click.wav"/>
      </p:stSnd>
    </p:sndAc>
  </p:transition>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object 3"/>
          <p:cNvPicPr/>
          <p:nvPr/>
        </p:nvPicPr>
        <p:blipFill>
          <a:blip r:embed="rId3" cstate="print"/>
          <a:stretch>
            <a:fillRect/>
          </a:stretch>
        </p:blipFill>
        <p:spPr>
          <a:xfrm>
            <a:off x="839812" y="2520949"/>
            <a:ext cx="5657850" cy="5657851"/>
          </a:xfrm>
          <a:prstGeom prst="rect">
            <a:avLst/>
          </a:prstGeom>
        </p:spPr>
      </p:pic>
      <p:pic>
        <p:nvPicPr>
          <p:cNvPr id="1026" name="Picture 2" descr="C:\Users\ADMIN\Desktop\New folder (2)\pictures\WhatsApp Image 2025-08-22 at 17.10.50_f78b9247.jp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l="9001" t="7950" r="42929" b="7573"/>
          <a:stretch/>
        </p:blipFill>
        <p:spPr bwMode="auto">
          <a:xfrm>
            <a:off x="2121370" y="9719656"/>
            <a:ext cx="793124" cy="782907"/>
          </a:xfrm>
          <a:prstGeom prst="ellipse">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esktop\New folder (2)\pictures\WhatsApp Image 2025-08-22 at 17.10.50_b553a42e.jpg"/>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l="6307" t="1" r="6692" b="6028"/>
          <a:stretch/>
        </p:blipFill>
        <p:spPr bwMode="auto">
          <a:xfrm>
            <a:off x="1070685" y="9544051"/>
            <a:ext cx="947343" cy="1023241"/>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New folder (2)\pictures\WhatsApp Image 2025-08-22 at 17.10.51_5d205c64.jpg"/>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l="12605" t="17512" r="13141" b="19560"/>
          <a:stretch/>
        </p:blipFill>
        <p:spPr bwMode="auto">
          <a:xfrm>
            <a:off x="3016250" y="9512182"/>
            <a:ext cx="1658742" cy="105511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ADMIN\Desktop\New folder (2)\pictures\WhatsApp Image 2025-08-22 at 17.10.51_a30434e2.jpg"/>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saturation sat="0"/>
                    </a14:imgEffect>
                  </a14:imgLayer>
                </a14:imgProps>
              </a:ext>
              <a:ext uri="{28A0092B-C50C-407E-A947-70E740481C1C}">
                <a14:useLocalDpi xmlns:a14="http://schemas.microsoft.com/office/drawing/2010/main" val="0"/>
              </a:ext>
            </a:extLst>
          </a:blip>
          <a:srcRect l="24896" t="8642" r="26873" b="9003"/>
          <a:stretch/>
        </p:blipFill>
        <p:spPr bwMode="auto">
          <a:xfrm>
            <a:off x="6497662" y="9451126"/>
            <a:ext cx="911232" cy="1055110"/>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p:cNvPicPr>
            <a:picLocks noChangeAspect="1" noChangeArrowheads="1"/>
          </p:cNvPicPr>
          <p:nvPr/>
        </p:nvPicPr>
        <p:blipFill>
          <a:blip r:embed="rId12" cstate="print">
            <a:extLst>
              <a:ext uri="{BEBA8EAE-BF5A-486C-A8C5-ECC9F3942E4B}">
                <a14:imgProps xmlns:a14="http://schemas.microsoft.com/office/drawing/2010/main">
                  <a14:imgLayer r:embed="rId13">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0" y="9512182"/>
            <a:ext cx="1112411" cy="11124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descr="C:\Users\ADMIN\Desktop\New folder (2)\pictures\WhatsApp Image 2025-08-22 at 17.10.52_327f2237.jpg"/>
          <p:cNvPicPr>
            <a:picLocks noChangeAspect="1" noChangeArrowheads="1"/>
          </p:cNvPicPr>
          <p:nvPr/>
        </p:nvPicPr>
        <p:blipFill>
          <a:blip r:embed="rId14">
            <a:extLst>
              <a:ext uri="{BEBA8EAE-BF5A-486C-A8C5-ECC9F3942E4B}">
                <a14:imgProps xmlns:a14="http://schemas.microsoft.com/office/drawing/2010/main">
                  <a14:imgLayer r:embed="rId15">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4759037" y="9561921"/>
            <a:ext cx="1527538" cy="114417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wheel spokes="1"/>
    <p:sndAc>
      <p:stSnd>
        <p:snd r:embed="rId2" name="click.wav"/>
      </p:stSnd>
    </p:sndAc>
  </p:transition>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2" y="58"/>
            <a:ext cx="7551069" cy="6671252"/>
          </a:xfrm>
          <a:prstGeom prst="rect">
            <a:avLst/>
          </a:prstGeom>
        </p:spPr>
      </p:pic>
      <p:sp>
        <p:nvSpPr>
          <p:cNvPr id="3" name="object 3"/>
          <p:cNvSpPr txBox="1"/>
          <p:nvPr/>
        </p:nvSpPr>
        <p:spPr>
          <a:xfrm>
            <a:off x="78739" y="7311390"/>
            <a:ext cx="4312920" cy="505908"/>
          </a:xfrm>
          <a:prstGeom prst="rect">
            <a:avLst/>
          </a:prstGeom>
        </p:spPr>
        <p:txBody>
          <a:bodyPr vert="horz" wrap="square" lIns="0" tIns="13335" rIns="0" bIns="0" rtlCol="0">
            <a:spAutoFit/>
          </a:bodyPr>
          <a:lstStyle/>
          <a:p>
            <a:pPr marL="12700">
              <a:lnSpc>
                <a:spcPct val="100000"/>
              </a:lnSpc>
              <a:spcBef>
                <a:spcPts val="105"/>
              </a:spcBef>
            </a:pPr>
            <a:r>
              <a:rPr sz="3200" dirty="0">
                <a:solidFill>
                  <a:srgbClr val="6B8468"/>
                </a:solidFill>
                <a:latin typeface="Tahoma"/>
                <a:cs typeface="Tahoma"/>
              </a:rPr>
              <a:t>Wood</a:t>
            </a:r>
            <a:r>
              <a:rPr sz="3200" spc="-180" dirty="0">
                <a:solidFill>
                  <a:srgbClr val="6B8468"/>
                </a:solidFill>
                <a:latin typeface="Tahoma"/>
                <a:cs typeface="Tahoma"/>
              </a:rPr>
              <a:t> </a:t>
            </a:r>
            <a:r>
              <a:rPr sz="3200" dirty="0">
                <a:solidFill>
                  <a:srgbClr val="6B8468"/>
                </a:solidFill>
                <a:latin typeface="Tahoma"/>
                <a:cs typeface="Tahoma"/>
              </a:rPr>
              <a:t>Polymer</a:t>
            </a:r>
            <a:r>
              <a:rPr sz="3200" spc="-190" dirty="0">
                <a:solidFill>
                  <a:srgbClr val="6B8468"/>
                </a:solidFill>
                <a:latin typeface="Tahoma"/>
                <a:cs typeface="Tahoma"/>
              </a:rPr>
              <a:t> </a:t>
            </a:r>
            <a:r>
              <a:rPr sz="3200" spc="-10" dirty="0">
                <a:solidFill>
                  <a:srgbClr val="6B8468"/>
                </a:solidFill>
                <a:latin typeface="Tahoma"/>
                <a:cs typeface="Tahoma"/>
              </a:rPr>
              <a:t>Cellulose</a:t>
            </a:r>
            <a:endParaRPr sz="3200">
              <a:latin typeface="Tahoma"/>
              <a:cs typeface="Tahoma"/>
            </a:endParaRPr>
          </a:p>
        </p:txBody>
      </p:sp>
      <p:sp>
        <p:nvSpPr>
          <p:cNvPr id="5" name="object 5"/>
          <p:cNvSpPr txBox="1">
            <a:spLocks noGrp="1"/>
          </p:cNvSpPr>
          <p:nvPr>
            <p:ph type="sldNum" sz="quarter" idx="7"/>
          </p:nvPr>
        </p:nvSpPr>
        <p:spPr>
          <a:xfrm>
            <a:off x="6990842" y="10169996"/>
            <a:ext cx="444118" cy="382181"/>
          </a:xfrm>
          <a:prstGeom prst="rect">
            <a:avLst/>
          </a:prstGeom>
        </p:spPr>
        <p:txBody>
          <a:bodyPr vert="horz" wrap="square" lIns="0" tIns="149885" rIns="0" bIns="0" rtlCol="0">
            <a:spAutoFit/>
          </a:bodyPr>
          <a:lstStyle/>
          <a:p>
            <a:pPr marL="258445">
              <a:lnSpc>
                <a:spcPts val="1810"/>
              </a:lnSpc>
            </a:pPr>
            <a:r>
              <a:rPr spc="-50" dirty="0"/>
              <a:t>2</a:t>
            </a:r>
          </a:p>
        </p:txBody>
      </p:sp>
      <p:sp>
        <p:nvSpPr>
          <p:cNvPr id="4" name="object 4"/>
          <p:cNvSpPr txBox="1"/>
          <p:nvPr/>
        </p:nvSpPr>
        <p:spPr>
          <a:xfrm>
            <a:off x="78748" y="8154670"/>
            <a:ext cx="7400925" cy="2228815"/>
          </a:xfrm>
          <a:prstGeom prst="rect">
            <a:avLst/>
          </a:prstGeom>
        </p:spPr>
        <p:txBody>
          <a:bodyPr vert="horz" wrap="square" lIns="0" tIns="12700" rIns="0" bIns="0" rtlCol="0">
            <a:spAutoFit/>
          </a:bodyPr>
          <a:lstStyle/>
          <a:p>
            <a:pPr marL="12700" marR="5080" algn="just">
              <a:lnSpc>
                <a:spcPct val="100000"/>
              </a:lnSpc>
              <a:spcBef>
                <a:spcPts val="100"/>
              </a:spcBef>
            </a:pPr>
            <a:r>
              <a:rPr sz="1800" dirty="0">
                <a:solidFill>
                  <a:srgbClr val="6B8468"/>
                </a:solidFill>
                <a:latin typeface="Tahoma"/>
                <a:cs typeface="Tahoma"/>
              </a:rPr>
              <a:t>The</a:t>
            </a:r>
            <a:r>
              <a:rPr sz="1800" spc="55" dirty="0">
                <a:solidFill>
                  <a:srgbClr val="6B8468"/>
                </a:solidFill>
                <a:latin typeface="Tahoma"/>
                <a:cs typeface="Tahoma"/>
              </a:rPr>
              <a:t> </a:t>
            </a:r>
            <a:r>
              <a:rPr sz="1800" dirty="0">
                <a:solidFill>
                  <a:srgbClr val="6B8468"/>
                </a:solidFill>
                <a:latin typeface="Tahoma"/>
                <a:cs typeface="Tahoma"/>
              </a:rPr>
              <a:t>ability</a:t>
            </a:r>
            <a:r>
              <a:rPr sz="1800" spc="60" dirty="0">
                <a:solidFill>
                  <a:srgbClr val="6B8468"/>
                </a:solidFill>
                <a:latin typeface="Tahoma"/>
                <a:cs typeface="Tahoma"/>
              </a:rPr>
              <a:t> </a:t>
            </a:r>
            <a:r>
              <a:rPr sz="1800" dirty="0">
                <a:solidFill>
                  <a:srgbClr val="6B8468"/>
                </a:solidFill>
                <a:latin typeface="Tahoma"/>
                <a:cs typeface="Tahoma"/>
              </a:rPr>
              <a:t>to</a:t>
            </a:r>
            <a:r>
              <a:rPr sz="1800" spc="55" dirty="0">
                <a:solidFill>
                  <a:srgbClr val="6B8468"/>
                </a:solidFill>
                <a:latin typeface="Tahoma"/>
                <a:cs typeface="Tahoma"/>
              </a:rPr>
              <a:t> </a:t>
            </a:r>
            <a:r>
              <a:rPr sz="1800" dirty="0">
                <a:solidFill>
                  <a:srgbClr val="6B8468"/>
                </a:solidFill>
                <a:latin typeface="Tahoma"/>
                <a:cs typeface="Tahoma"/>
              </a:rPr>
              <a:t>craft</a:t>
            </a:r>
            <a:r>
              <a:rPr sz="1800" spc="60" dirty="0">
                <a:solidFill>
                  <a:srgbClr val="6B8468"/>
                </a:solidFill>
                <a:latin typeface="Tahoma"/>
                <a:cs typeface="Tahoma"/>
              </a:rPr>
              <a:t> </a:t>
            </a:r>
            <a:r>
              <a:rPr sz="1800" dirty="0">
                <a:solidFill>
                  <a:srgbClr val="6B8468"/>
                </a:solidFill>
                <a:latin typeface="Tahoma"/>
                <a:cs typeface="Tahoma"/>
              </a:rPr>
              <a:t>and</a:t>
            </a:r>
            <a:r>
              <a:rPr sz="1800" spc="60" dirty="0">
                <a:solidFill>
                  <a:srgbClr val="6B8468"/>
                </a:solidFill>
                <a:latin typeface="Tahoma"/>
                <a:cs typeface="Tahoma"/>
              </a:rPr>
              <a:t> </a:t>
            </a:r>
            <a:r>
              <a:rPr sz="1800" dirty="0">
                <a:solidFill>
                  <a:srgbClr val="6B8468"/>
                </a:solidFill>
                <a:latin typeface="Tahoma"/>
                <a:cs typeface="Tahoma"/>
              </a:rPr>
              <a:t>use</a:t>
            </a:r>
            <a:r>
              <a:rPr sz="1800" spc="50" dirty="0">
                <a:solidFill>
                  <a:srgbClr val="6B8468"/>
                </a:solidFill>
                <a:latin typeface="Tahoma"/>
                <a:cs typeface="Tahoma"/>
              </a:rPr>
              <a:t> </a:t>
            </a:r>
            <a:r>
              <a:rPr sz="1800" dirty="0">
                <a:solidFill>
                  <a:srgbClr val="6B8468"/>
                </a:solidFill>
                <a:latin typeface="Tahoma"/>
                <a:cs typeface="Tahoma"/>
              </a:rPr>
              <a:t>high</a:t>
            </a:r>
            <a:r>
              <a:rPr sz="1800" spc="65" dirty="0">
                <a:solidFill>
                  <a:srgbClr val="6B8468"/>
                </a:solidFill>
                <a:latin typeface="Tahoma"/>
                <a:cs typeface="Tahoma"/>
              </a:rPr>
              <a:t> </a:t>
            </a:r>
            <a:r>
              <a:rPr sz="1800" dirty="0">
                <a:solidFill>
                  <a:srgbClr val="6B8468"/>
                </a:solidFill>
                <a:latin typeface="Tahoma"/>
                <a:cs typeface="Tahoma"/>
              </a:rPr>
              <a:t>quality</a:t>
            </a:r>
            <a:r>
              <a:rPr sz="1800" spc="60" dirty="0">
                <a:solidFill>
                  <a:srgbClr val="6B8468"/>
                </a:solidFill>
                <a:latin typeface="Tahoma"/>
                <a:cs typeface="Tahoma"/>
              </a:rPr>
              <a:t> </a:t>
            </a:r>
            <a:r>
              <a:rPr sz="1800" dirty="0">
                <a:solidFill>
                  <a:srgbClr val="6B8468"/>
                </a:solidFill>
                <a:latin typeface="Tahoma"/>
                <a:cs typeface="Tahoma"/>
              </a:rPr>
              <a:t>materials</a:t>
            </a:r>
            <a:r>
              <a:rPr sz="1800" spc="60" dirty="0">
                <a:solidFill>
                  <a:srgbClr val="6B8468"/>
                </a:solidFill>
                <a:latin typeface="Tahoma"/>
                <a:cs typeface="Tahoma"/>
              </a:rPr>
              <a:t> </a:t>
            </a:r>
            <a:r>
              <a:rPr sz="1800" dirty="0">
                <a:solidFill>
                  <a:srgbClr val="6B8468"/>
                </a:solidFill>
                <a:latin typeface="Tahoma"/>
                <a:cs typeface="Tahoma"/>
              </a:rPr>
              <a:t>for</a:t>
            </a:r>
            <a:r>
              <a:rPr sz="1800" spc="55" dirty="0">
                <a:solidFill>
                  <a:srgbClr val="6B8468"/>
                </a:solidFill>
                <a:latin typeface="Tahoma"/>
                <a:cs typeface="Tahoma"/>
              </a:rPr>
              <a:t> </a:t>
            </a:r>
            <a:r>
              <a:rPr sz="1800" dirty="0">
                <a:solidFill>
                  <a:srgbClr val="6B8468"/>
                </a:solidFill>
                <a:latin typeface="Tahoma"/>
                <a:cs typeface="Tahoma"/>
              </a:rPr>
              <a:t>a</a:t>
            </a:r>
            <a:r>
              <a:rPr sz="1800" spc="60" dirty="0">
                <a:solidFill>
                  <a:srgbClr val="6B8468"/>
                </a:solidFill>
                <a:latin typeface="Tahoma"/>
                <a:cs typeface="Tahoma"/>
              </a:rPr>
              <a:t> </a:t>
            </a:r>
            <a:r>
              <a:rPr sz="1800" dirty="0">
                <a:solidFill>
                  <a:srgbClr val="6B8468"/>
                </a:solidFill>
                <a:latin typeface="Tahoma"/>
                <a:cs typeface="Tahoma"/>
              </a:rPr>
              <a:t>structure</a:t>
            </a:r>
            <a:r>
              <a:rPr sz="1800" spc="65" dirty="0">
                <a:solidFill>
                  <a:srgbClr val="6B8468"/>
                </a:solidFill>
                <a:latin typeface="Tahoma"/>
                <a:cs typeface="Tahoma"/>
              </a:rPr>
              <a:t> </a:t>
            </a:r>
            <a:r>
              <a:rPr sz="1800" spc="-10" dirty="0">
                <a:solidFill>
                  <a:srgbClr val="6B8468"/>
                </a:solidFill>
                <a:latin typeface="Tahoma"/>
                <a:cs typeface="Tahoma"/>
              </a:rPr>
              <a:t>convey </a:t>
            </a:r>
            <a:r>
              <a:rPr sz="1800" dirty="0">
                <a:solidFill>
                  <a:srgbClr val="6B8468"/>
                </a:solidFill>
                <a:latin typeface="Tahoma"/>
                <a:cs typeface="Tahoma"/>
              </a:rPr>
              <a:t>sentiments</a:t>
            </a:r>
            <a:r>
              <a:rPr sz="1800" spc="100" dirty="0">
                <a:solidFill>
                  <a:srgbClr val="6B8468"/>
                </a:solidFill>
                <a:latin typeface="Tahoma"/>
                <a:cs typeface="Tahoma"/>
              </a:rPr>
              <a:t> </a:t>
            </a:r>
            <a:r>
              <a:rPr sz="1800" dirty="0">
                <a:solidFill>
                  <a:srgbClr val="6B8468"/>
                </a:solidFill>
                <a:latin typeface="Tahoma"/>
                <a:cs typeface="Tahoma"/>
              </a:rPr>
              <a:t>and</a:t>
            </a:r>
            <a:r>
              <a:rPr sz="1800" spc="110" dirty="0">
                <a:solidFill>
                  <a:srgbClr val="6B8468"/>
                </a:solidFill>
                <a:latin typeface="Tahoma"/>
                <a:cs typeface="Tahoma"/>
              </a:rPr>
              <a:t> </a:t>
            </a:r>
            <a:r>
              <a:rPr sz="1800" dirty="0">
                <a:solidFill>
                  <a:srgbClr val="6B8468"/>
                </a:solidFill>
                <a:latin typeface="Tahoma"/>
                <a:cs typeface="Tahoma"/>
              </a:rPr>
              <a:t>encourage</a:t>
            </a:r>
            <a:r>
              <a:rPr sz="1800" spc="120" dirty="0">
                <a:solidFill>
                  <a:srgbClr val="6B8468"/>
                </a:solidFill>
                <a:latin typeface="Tahoma"/>
                <a:cs typeface="Tahoma"/>
              </a:rPr>
              <a:t> </a:t>
            </a:r>
            <a:r>
              <a:rPr sz="1800" dirty="0">
                <a:solidFill>
                  <a:srgbClr val="6B8468"/>
                </a:solidFill>
                <a:latin typeface="Tahoma"/>
                <a:cs typeface="Tahoma"/>
              </a:rPr>
              <a:t>new</a:t>
            </a:r>
            <a:r>
              <a:rPr sz="1800" spc="110" dirty="0">
                <a:solidFill>
                  <a:srgbClr val="6B8468"/>
                </a:solidFill>
                <a:latin typeface="Tahoma"/>
                <a:cs typeface="Tahoma"/>
              </a:rPr>
              <a:t> </a:t>
            </a:r>
            <a:r>
              <a:rPr sz="1800" dirty="0">
                <a:solidFill>
                  <a:srgbClr val="6B8468"/>
                </a:solidFill>
                <a:latin typeface="Tahoma"/>
                <a:cs typeface="Tahoma"/>
              </a:rPr>
              <a:t>ideas.</a:t>
            </a:r>
            <a:r>
              <a:rPr sz="1800" spc="105" dirty="0">
                <a:solidFill>
                  <a:srgbClr val="6B8468"/>
                </a:solidFill>
                <a:latin typeface="Tahoma"/>
                <a:cs typeface="Tahoma"/>
              </a:rPr>
              <a:t> </a:t>
            </a:r>
            <a:r>
              <a:rPr sz="1800" dirty="0">
                <a:solidFill>
                  <a:srgbClr val="6B8468"/>
                </a:solidFill>
                <a:latin typeface="Tahoma"/>
                <a:cs typeface="Tahoma"/>
              </a:rPr>
              <a:t>New</a:t>
            </a:r>
            <a:r>
              <a:rPr sz="1800" spc="120" dirty="0">
                <a:solidFill>
                  <a:srgbClr val="6B8468"/>
                </a:solidFill>
                <a:latin typeface="Tahoma"/>
                <a:cs typeface="Tahoma"/>
              </a:rPr>
              <a:t> </a:t>
            </a:r>
            <a:r>
              <a:rPr sz="1800" dirty="0">
                <a:solidFill>
                  <a:srgbClr val="6B8468"/>
                </a:solidFill>
                <a:latin typeface="Tahoma"/>
                <a:cs typeface="Tahoma"/>
              </a:rPr>
              <a:t>age</a:t>
            </a:r>
            <a:r>
              <a:rPr sz="1800" spc="114" dirty="0">
                <a:solidFill>
                  <a:srgbClr val="6B8468"/>
                </a:solidFill>
                <a:latin typeface="Tahoma"/>
                <a:cs typeface="Tahoma"/>
              </a:rPr>
              <a:t> </a:t>
            </a:r>
            <a:r>
              <a:rPr sz="1800" dirty="0">
                <a:solidFill>
                  <a:srgbClr val="6B8468"/>
                </a:solidFill>
                <a:latin typeface="Tahoma"/>
                <a:cs typeface="Tahoma"/>
              </a:rPr>
              <a:t>design</a:t>
            </a:r>
            <a:r>
              <a:rPr sz="1800" spc="110" dirty="0">
                <a:solidFill>
                  <a:srgbClr val="6B8468"/>
                </a:solidFill>
                <a:latin typeface="Tahoma"/>
                <a:cs typeface="Tahoma"/>
              </a:rPr>
              <a:t> </a:t>
            </a:r>
            <a:r>
              <a:rPr sz="1800" dirty="0">
                <a:solidFill>
                  <a:srgbClr val="6B8468"/>
                </a:solidFill>
                <a:latin typeface="Tahoma"/>
                <a:cs typeface="Tahoma"/>
              </a:rPr>
              <a:t>enthusiasts</a:t>
            </a:r>
            <a:r>
              <a:rPr sz="1800" spc="110" dirty="0">
                <a:solidFill>
                  <a:srgbClr val="6B8468"/>
                </a:solidFill>
                <a:latin typeface="Tahoma"/>
                <a:cs typeface="Tahoma"/>
              </a:rPr>
              <a:t> </a:t>
            </a:r>
            <a:r>
              <a:rPr sz="1800" spc="-20" dirty="0">
                <a:solidFill>
                  <a:srgbClr val="6B8468"/>
                </a:solidFill>
                <a:latin typeface="Tahoma"/>
                <a:cs typeface="Tahoma"/>
              </a:rPr>
              <a:t>with </a:t>
            </a:r>
            <a:r>
              <a:rPr sz="1800" dirty="0">
                <a:solidFill>
                  <a:srgbClr val="6B8468"/>
                </a:solidFill>
                <a:latin typeface="Tahoma"/>
                <a:cs typeface="Tahoma"/>
              </a:rPr>
              <a:t>time</a:t>
            </a:r>
            <a:r>
              <a:rPr sz="1800" spc="185" dirty="0">
                <a:solidFill>
                  <a:srgbClr val="6B8468"/>
                </a:solidFill>
                <a:latin typeface="Tahoma"/>
                <a:cs typeface="Tahoma"/>
              </a:rPr>
              <a:t> </a:t>
            </a:r>
            <a:r>
              <a:rPr sz="1800" dirty="0">
                <a:solidFill>
                  <a:srgbClr val="6B8468"/>
                </a:solidFill>
                <a:latin typeface="Tahoma"/>
                <a:cs typeface="Tahoma"/>
              </a:rPr>
              <a:t>have</a:t>
            </a:r>
            <a:r>
              <a:rPr sz="1800" spc="190" dirty="0">
                <a:solidFill>
                  <a:srgbClr val="6B8468"/>
                </a:solidFill>
                <a:latin typeface="Tahoma"/>
                <a:cs typeface="Tahoma"/>
              </a:rPr>
              <a:t> </a:t>
            </a:r>
            <a:r>
              <a:rPr sz="1800" dirty="0">
                <a:solidFill>
                  <a:srgbClr val="6B8468"/>
                </a:solidFill>
                <a:latin typeface="Tahoma"/>
                <a:cs typeface="Tahoma"/>
              </a:rPr>
              <a:t>come</a:t>
            </a:r>
            <a:r>
              <a:rPr sz="1800" spc="185" dirty="0">
                <a:solidFill>
                  <a:srgbClr val="6B8468"/>
                </a:solidFill>
                <a:latin typeface="Tahoma"/>
                <a:cs typeface="Tahoma"/>
              </a:rPr>
              <a:t> </a:t>
            </a:r>
            <a:r>
              <a:rPr sz="1800" dirty="0">
                <a:solidFill>
                  <a:srgbClr val="6B8468"/>
                </a:solidFill>
                <a:latin typeface="Tahoma"/>
                <a:cs typeface="Tahoma"/>
              </a:rPr>
              <a:t>to</a:t>
            </a:r>
            <a:r>
              <a:rPr sz="1800" spc="190" dirty="0">
                <a:solidFill>
                  <a:srgbClr val="6B8468"/>
                </a:solidFill>
                <a:latin typeface="Tahoma"/>
                <a:cs typeface="Tahoma"/>
              </a:rPr>
              <a:t> </a:t>
            </a:r>
            <a:r>
              <a:rPr sz="1800" dirty="0">
                <a:solidFill>
                  <a:srgbClr val="6B8468"/>
                </a:solidFill>
                <a:latin typeface="Tahoma"/>
                <a:cs typeface="Tahoma"/>
              </a:rPr>
              <a:t>appreciate</a:t>
            </a:r>
            <a:r>
              <a:rPr sz="1800" spc="204" dirty="0">
                <a:solidFill>
                  <a:srgbClr val="6B8468"/>
                </a:solidFill>
                <a:latin typeface="Tahoma"/>
                <a:cs typeface="Tahoma"/>
              </a:rPr>
              <a:t> </a:t>
            </a:r>
            <a:r>
              <a:rPr sz="1800" dirty="0">
                <a:solidFill>
                  <a:srgbClr val="6B8468"/>
                </a:solidFill>
                <a:latin typeface="Tahoma"/>
                <a:cs typeface="Tahoma"/>
              </a:rPr>
              <a:t>engineered</a:t>
            </a:r>
            <a:r>
              <a:rPr sz="1800" spc="215" dirty="0">
                <a:solidFill>
                  <a:srgbClr val="6B8468"/>
                </a:solidFill>
                <a:latin typeface="Tahoma"/>
                <a:cs typeface="Tahoma"/>
              </a:rPr>
              <a:t> </a:t>
            </a:r>
            <a:r>
              <a:rPr sz="1800" spc="-10" dirty="0">
                <a:solidFill>
                  <a:srgbClr val="6B8468"/>
                </a:solidFill>
                <a:latin typeface="Tahoma"/>
                <a:cs typeface="Tahoma"/>
              </a:rPr>
              <a:t>high-</a:t>
            </a:r>
            <a:r>
              <a:rPr sz="1800" dirty="0">
                <a:solidFill>
                  <a:srgbClr val="6B8468"/>
                </a:solidFill>
                <a:latin typeface="Tahoma"/>
                <a:cs typeface="Tahoma"/>
              </a:rPr>
              <a:t>performance</a:t>
            </a:r>
            <a:r>
              <a:rPr sz="1800" spc="204" dirty="0">
                <a:solidFill>
                  <a:srgbClr val="6B8468"/>
                </a:solidFill>
                <a:latin typeface="Tahoma"/>
                <a:cs typeface="Tahoma"/>
              </a:rPr>
              <a:t> </a:t>
            </a:r>
            <a:r>
              <a:rPr sz="1800" spc="-10" dirty="0">
                <a:solidFill>
                  <a:srgbClr val="6B8468"/>
                </a:solidFill>
                <a:latin typeface="Tahoma"/>
                <a:cs typeface="Tahoma"/>
              </a:rPr>
              <a:t>composite </a:t>
            </a:r>
            <a:r>
              <a:rPr sz="1800" dirty="0">
                <a:solidFill>
                  <a:srgbClr val="6B8468"/>
                </a:solidFill>
                <a:latin typeface="Tahoma"/>
                <a:cs typeface="Tahoma"/>
              </a:rPr>
              <a:t>materials</a:t>
            </a:r>
            <a:r>
              <a:rPr sz="1800" spc="-15" dirty="0">
                <a:solidFill>
                  <a:srgbClr val="6B8468"/>
                </a:solidFill>
                <a:latin typeface="Tahoma"/>
                <a:cs typeface="Tahoma"/>
              </a:rPr>
              <a:t> </a:t>
            </a:r>
            <a:r>
              <a:rPr sz="1800" dirty="0">
                <a:solidFill>
                  <a:srgbClr val="6B8468"/>
                </a:solidFill>
                <a:latin typeface="Tahoma"/>
                <a:cs typeface="Tahoma"/>
              </a:rPr>
              <a:t>for</a:t>
            </a:r>
            <a:r>
              <a:rPr sz="1800" spc="-20" dirty="0">
                <a:solidFill>
                  <a:srgbClr val="6B8468"/>
                </a:solidFill>
                <a:latin typeface="Tahoma"/>
                <a:cs typeface="Tahoma"/>
              </a:rPr>
              <a:t> </a:t>
            </a:r>
            <a:r>
              <a:rPr sz="1800" dirty="0">
                <a:solidFill>
                  <a:srgbClr val="6B8468"/>
                </a:solidFill>
                <a:latin typeface="Tahoma"/>
                <a:cs typeface="Tahoma"/>
              </a:rPr>
              <a:t>specific</a:t>
            </a:r>
            <a:r>
              <a:rPr sz="1800" spc="-20" dirty="0">
                <a:solidFill>
                  <a:srgbClr val="6B8468"/>
                </a:solidFill>
                <a:latin typeface="Tahoma"/>
                <a:cs typeface="Tahoma"/>
              </a:rPr>
              <a:t> </a:t>
            </a:r>
            <a:r>
              <a:rPr sz="1800" dirty="0">
                <a:solidFill>
                  <a:srgbClr val="6B8468"/>
                </a:solidFill>
                <a:latin typeface="Tahoma"/>
                <a:cs typeface="Tahoma"/>
              </a:rPr>
              <a:t>geographical</a:t>
            </a:r>
            <a:r>
              <a:rPr sz="1800" spc="-15" dirty="0">
                <a:solidFill>
                  <a:srgbClr val="6B8468"/>
                </a:solidFill>
                <a:latin typeface="Tahoma"/>
                <a:cs typeface="Tahoma"/>
              </a:rPr>
              <a:t> </a:t>
            </a:r>
            <a:r>
              <a:rPr sz="1800" dirty="0">
                <a:solidFill>
                  <a:srgbClr val="6B8468"/>
                </a:solidFill>
                <a:latin typeface="Tahoma"/>
                <a:cs typeface="Tahoma"/>
              </a:rPr>
              <a:t>locations</a:t>
            </a:r>
            <a:r>
              <a:rPr sz="1800" spc="-30" dirty="0">
                <a:solidFill>
                  <a:srgbClr val="6B8468"/>
                </a:solidFill>
                <a:latin typeface="Tahoma"/>
                <a:cs typeface="Tahoma"/>
              </a:rPr>
              <a:t> </a:t>
            </a:r>
            <a:r>
              <a:rPr sz="1800" dirty="0">
                <a:solidFill>
                  <a:srgbClr val="6B8468"/>
                </a:solidFill>
                <a:latin typeface="Tahoma"/>
                <a:cs typeface="Tahoma"/>
              </a:rPr>
              <a:t>and</a:t>
            </a:r>
            <a:r>
              <a:rPr sz="1800" spc="-10" dirty="0">
                <a:solidFill>
                  <a:srgbClr val="6B8468"/>
                </a:solidFill>
                <a:latin typeface="Tahoma"/>
                <a:cs typeface="Tahoma"/>
              </a:rPr>
              <a:t> </a:t>
            </a:r>
            <a:r>
              <a:rPr sz="1800" dirty="0">
                <a:solidFill>
                  <a:srgbClr val="6B8468"/>
                </a:solidFill>
                <a:latin typeface="Tahoma"/>
                <a:cs typeface="Tahoma"/>
              </a:rPr>
              <a:t>uses.</a:t>
            </a:r>
            <a:r>
              <a:rPr sz="1800" spc="-20" dirty="0">
                <a:solidFill>
                  <a:srgbClr val="6B8468"/>
                </a:solidFill>
                <a:latin typeface="Tahoma"/>
                <a:cs typeface="Tahoma"/>
              </a:rPr>
              <a:t> </a:t>
            </a:r>
            <a:r>
              <a:rPr sz="1800" dirty="0">
                <a:solidFill>
                  <a:srgbClr val="6B8468"/>
                </a:solidFill>
                <a:latin typeface="Tahoma"/>
                <a:cs typeface="Tahoma"/>
              </a:rPr>
              <a:t>With</a:t>
            </a:r>
            <a:r>
              <a:rPr sz="1800" spc="-20" dirty="0">
                <a:solidFill>
                  <a:srgbClr val="6B8468"/>
                </a:solidFill>
                <a:latin typeface="Tahoma"/>
                <a:cs typeface="Tahoma"/>
              </a:rPr>
              <a:t> </a:t>
            </a:r>
            <a:r>
              <a:rPr sz="1800" dirty="0">
                <a:solidFill>
                  <a:srgbClr val="6B8468"/>
                </a:solidFill>
                <a:latin typeface="Tahoma"/>
                <a:cs typeface="Tahoma"/>
              </a:rPr>
              <a:t>this</a:t>
            </a:r>
            <a:r>
              <a:rPr sz="1800" spc="-15" dirty="0">
                <a:solidFill>
                  <a:srgbClr val="6B8468"/>
                </a:solidFill>
                <a:latin typeface="Tahoma"/>
                <a:cs typeface="Tahoma"/>
              </a:rPr>
              <a:t> </a:t>
            </a:r>
            <a:r>
              <a:rPr sz="1800" spc="-10" dirty="0">
                <a:solidFill>
                  <a:srgbClr val="6B8468"/>
                </a:solidFill>
                <a:latin typeface="Tahoma"/>
                <a:cs typeface="Tahoma"/>
              </a:rPr>
              <a:t>brochure </a:t>
            </a:r>
            <a:r>
              <a:rPr sz="1800" dirty="0">
                <a:solidFill>
                  <a:srgbClr val="6B8468"/>
                </a:solidFill>
                <a:latin typeface="Tahoma"/>
                <a:cs typeface="Tahoma"/>
              </a:rPr>
              <a:t>we</a:t>
            </a:r>
            <a:r>
              <a:rPr sz="1800" spc="35" dirty="0">
                <a:solidFill>
                  <a:srgbClr val="6B8468"/>
                </a:solidFill>
                <a:latin typeface="Tahoma"/>
                <a:cs typeface="Tahoma"/>
              </a:rPr>
              <a:t>  </a:t>
            </a:r>
            <a:r>
              <a:rPr sz="1800" dirty="0">
                <a:solidFill>
                  <a:srgbClr val="6B8468"/>
                </a:solidFill>
                <a:latin typeface="Tahoma"/>
                <a:cs typeface="Tahoma"/>
              </a:rPr>
              <a:t>showcase</a:t>
            </a:r>
            <a:r>
              <a:rPr sz="1800" spc="45" dirty="0">
                <a:solidFill>
                  <a:srgbClr val="6B8468"/>
                </a:solidFill>
                <a:latin typeface="Tahoma"/>
                <a:cs typeface="Tahoma"/>
              </a:rPr>
              <a:t>  </a:t>
            </a:r>
            <a:r>
              <a:rPr sz="1800" dirty="0">
                <a:solidFill>
                  <a:srgbClr val="6B8468"/>
                </a:solidFill>
                <a:latin typeface="Tahoma"/>
                <a:cs typeface="Tahoma"/>
              </a:rPr>
              <a:t>the</a:t>
            </a:r>
            <a:r>
              <a:rPr sz="1800" spc="40" dirty="0">
                <a:solidFill>
                  <a:srgbClr val="6B8468"/>
                </a:solidFill>
                <a:latin typeface="Tahoma"/>
                <a:cs typeface="Tahoma"/>
              </a:rPr>
              <a:t>  </a:t>
            </a:r>
            <a:r>
              <a:rPr sz="1800" dirty="0">
                <a:solidFill>
                  <a:srgbClr val="6B8468"/>
                </a:solidFill>
                <a:latin typeface="Tahoma"/>
                <a:cs typeface="Tahoma"/>
              </a:rPr>
              <a:t>inventive</a:t>
            </a:r>
            <a:r>
              <a:rPr sz="1800" spc="35" dirty="0">
                <a:solidFill>
                  <a:srgbClr val="6B8468"/>
                </a:solidFill>
                <a:latin typeface="Tahoma"/>
                <a:cs typeface="Tahoma"/>
              </a:rPr>
              <a:t>  </a:t>
            </a:r>
            <a:r>
              <a:rPr sz="1800" dirty="0">
                <a:solidFill>
                  <a:srgbClr val="6B8468"/>
                </a:solidFill>
                <a:latin typeface="Tahoma"/>
                <a:cs typeface="Tahoma"/>
              </a:rPr>
              <a:t>and</a:t>
            </a:r>
            <a:r>
              <a:rPr sz="1800" spc="40" dirty="0">
                <a:solidFill>
                  <a:srgbClr val="6B8468"/>
                </a:solidFill>
                <a:latin typeface="Tahoma"/>
                <a:cs typeface="Tahoma"/>
              </a:rPr>
              <a:t>  </a:t>
            </a:r>
            <a:r>
              <a:rPr sz="1800" dirty="0">
                <a:solidFill>
                  <a:srgbClr val="6B8468"/>
                </a:solidFill>
                <a:latin typeface="Tahoma"/>
                <a:cs typeface="Tahoma"/>
              </a:rPr>
              <a:t>technical</a:t>
            </a:r>
            <a:r>
              <a:rPr sz="1800" spc="40" dirty="0">
                <a:solidFill>
                  <a:srgbClr val="6B8468"/>
                </a:solidFill>
                <a:latin typeface="Tahoma"/>
                <a:cs typeface="Tahoma"/>
              </a:rPr>
              <a:t>  </a:t>
            </a:r>
            <a:r>
              <a:rPr sz="1800" dirty="0">
                <a:solidFill>
                  <a:srgbClr val="6B8468"/>
                </a:solidFill>
                <a:latin typeface="Tahoma"/>
                <a:cs typeface="Tahoma"/>
              </a:rPr>
              <a:t>constituents</a:t>
            </a:r>
            <a:r>
              <a:rPr sz="1800" spc="20" dirty="0">
                <a:solidFill>
                  <a:srgbClr val="6B8468"/>
                </a:solidFill>
                <a:latin typeface="Tahoma"/>
                <a:cs typeface="Tahoma"/>
              </a:rPr>
              <a:t>  </a:t>
            </a:r>
            <a:r>
              <a:rPr sz="1800" dirty="0">
                <a:solidFill>
                  <a:srgbClr val="6B8468"/>
                </a:solidFill>
                <a:latin typeface="Tahoma"/>
                <a:cs typeface="Tahoma"/>
              </a:rPr>
              <a:t>of</a:t>
            </a:r>
            <a:r>
              <a:rPr sz="1800" spc="40" dirty="0">
                <a:solidFill>
                  <a:srgbClr val="6B8468"/>
                </a:solidFill>
                <a:latin typeface="Tahoma"/>
                <a:cs typeface="Tahoma"/>
              </a:rPr>
              <a:t>  </a:t>
            </a:r>
            <a:r>
              <a:rPr sz="1800" dirty="0">
                <a:solidFill>
                  <a:srgbClr val="6B8468"/>
                </a:solidFill>
                <a:latin typeface="Tahoma"/>
                <a:cs typeface="Tahoma"/>
              </a:rPr>
              <a:t>our</a:t>
            </a:r>
            <a:r>
              <a:rPr sz="1800" spc="40" dirty="0">
                <a:solidFill>
                  <a:srgbClr val="6B8468"/>
                </a:solidFill>
                <a:latin typeface="Tahoma"/>
                <a:cs typeface="Tahoma"/>
              </a:rPr>
              <a:t>  </a:t>
            </a:r>
            <a:r>
              <a:rPr sz="1800" spc="-25" dirty="0">
                <a:solidFill>
                  <a:srgbClr val="6B8468"/>
                </a:solidFill>
                <a:latin typeface="Tahoma"/>
                <a:cs typeface="Tahoma"/>
              </a:rPr>
              <a:t>WPC </a:t>
            </a:r>
            <a:r>
              <a:rPr sz="1800" dirty="0">
                <a:solidFill>
                  <a:srgbClr val="6B8468"/>
                </a:solidFill>
                <a:latin typeface="Tahoma"/>
                <a:cs typeface="Tahoma"/>
              </a:rPr>
              <a:t>extrusions</a:t>
            </a:r>
            <a:r>
              <a:rPr sz="1800" spc="70" dirty="0">
                <a:solidFill>
                  <a:srgbClr val="6B8468"/>
                </a:solidFill>
                <a:latin typeface="Tahoma"/>
                <a:cs typeface="Tahoma"/>
              </a:rPr>
              <a:t> </a:t>
            </a:r>
            <a:r>
              <a:rPr sz="1800" dirty="0">
                <a:solidFill>
                  <a:srgbClr val="6B8468"/>
                </a:solidFill>
                <a:latin typeface="Tahoma"/>
                <a:cs typeface="Tahoma"/>
              </a:rPr>
              <a:t>for</a:t>
            </a:r>
            <a:r>
              <a:rPr sz="1800" spc="50" dirty="0">
                <a:solidFill>
                  <a:srgbClr val="6B8468"/>
                </a:solidFill>
                <a:latin typeface="Tahoma"/>
                <a:cs typeface="Tahoma"/>
              </a:rPr>
              <a:t> </a:t>
            </a:r>
            <a:r>
              <a:rPr sz="1800" dirty="0">
                <a:solidFill>
                  <a:srgbClr val="6B8468"/>
                </a:solidFill>
                <a:latin typeface="Tahoma"/>
                <a:cs typeface="Tahoma"/>
              </a:rPr>
              <a:t>outdoor</a:t>
            </a:r>
            <a:r>
              <a:rPr sz="1800" spc="60" dirty="0">
                <a:solidFill>
                  <a:srgbClr val="6B8468"/>
                </a:solidFill>
                <a:latin typeface="Tahoma"/>
                <a:cs typeface="Tahoma"/>
              </a:rPr>
              <a:t> </a:t>
            </a:r>
            <a:r>
              <a:rPr sz="1800" dirty="0">
                <a:solidFill>
                  <a:srgbClr val="6B8468"/>
                </a:solidFill>
                <a:latin typeface="Tahoma"/>
                <a:cs typeface="Tahoma"/>
              </a:rPr>
              <a:t>and</a:t>
            </a:r>
            <a:r>
              <a:rPr sz="1800" spc="65" dirty="0">
                <a:solidFill>
                  <a:srgbClr val="6B8468"/>
                </a:solidFill>
                <a:latin typeface="Tahoma"/>
                <a:cs typeface="Tahoma"/>
              </a:rPr>
              <a:t> </a:t>
            </a:r>
            <a:r>
              <a:rPr sz="1800" dirty="0">
                <a:solidFill>
                  <a:srgbClr val="6B8468"/>
                </a:solidFill>
                <a:latin typeface="Tahoma"/>
                <a:cs typeface="Tahoma"/>
              </a:rPr>
              <a:t>indoor</a:t>
            </a:r>
            <a:r>
              <a:rPr sz="1800" spc="65" dirty="0">
                <a:solidFill>
                  <a:srgbClr val="6B8468"/>
                </a:solidFill>
                <a:latin typeface="Tahoma"/>
                <a:cs typeface="Tahoma"/>
              </a:rPr>
              <a:t> </a:t>
            </a:r>
            <a:r>
              <a:rPr sz="1800" dirty="0">
                <a:solidFill>
                  <a:srgbClr val="6B8468"/>
                </a:solidFill>
                <a:latin typeface="Tahoma"/>
                <a:cs typeface="Tahoma"/>
              </a:rPr>
              <a:t>use</a:t>
            </a:r>
            <a:r>
              <a:rPr sz="1800" spc="70" dirty="0">
                <a:solidFill>
                  <a:srgbClr val="6B8468"/>
                </a:solidFill>
                <a:latin typeface="Tahoma"/>
                <a:cs typeface="Tahoma"/>
              </a:rPr>
              <a:t> </a:t>
            </a:r>
            <a:r>
              <a:rPr sz="1800" dirty="0">
                <a:solidFill>
                  <a:srgbClr val="6B8468"/>
                </a:solidFill>
                <a:latin typeface="Tahoma"/>
                <a:cs typeface="Tahoma"/>
              </a:rPr>
              <a:t>and</a:t>
            </a:r>
            <a:r>
              <a:rPr sz="1800" spc="65" dirty="0">
                <a:solidFill>
                  <a:srgbClr val="6B8468"/>
                </a:solidFill>
                <a:latin typeface="Tahoma"/>
                <a:cs typeface="Tahoma"/>
              </a:rPr>
              <a:t> </a:t>
            </a:r>
            <a:r>
              <a:rPr sz="1800" dirty="0">
                <a:solidFill>
                  <a:srgbClr val="6B8468"/>
                </a:solidFill>
                <a:latin typeface="Tahoma"/>
                <a:cs typeface="Tahoma"/>
              </a:rPr>
              <a:t>simplify</a:t>
            </a:r>
            <a:r>
              <a:rPr sz="1800" spc="85" dirty="0">
                <a:solidFill>
                  <a:srgbClr val="6B8468"/>
                </a:solidFill>
                <a:latin typeface="Tahoma"/>
                <a:cs typeface="Tahoma"/>
              </a:rPr>
              <a:t> </a:t>
            </a:r>
            <a:r>
              <a:rPr sz="1800" dirty="0">
                <a:solidFill>
                  <a:srgbClr val="6B8468"/>
                </a:solidFill>
                <a:latin typeface="Tahoma"/>
                <a:cs typeface="Tahoma"/>
              </a:rPr>
              <a:t>in</a:t>
            </a:r>
            <a:r>
              <a:rPr sz="1800" spc="70" dirty="0">
                <a:solidFill>
                  <a:srgbClr val="6B8468"/>
                </a:solidFill>
                <a:latin typeface="Tahoma"/>
                <a:cs typeface="Tahoma"/>
              </a:rPr>
              <a:t> </a:t>
            </a:r>
            <a:r>
              <a:rPr sz="1800" dirty="0">
                <a:solidFill>
                  <a:srgbClr val="6B8468"/>
                </a:solidFill>
                <a:latin typeface="Tahoma"/>
                <a:cs typeface="Tahoma"/>
              </a:rPr>
              <a:t>understanding</a:t>
            </a:r>
            <a:r>
              <a:rPr sz="1800" spc="70" dirty="0">
                <a:solidFill>
                  <a:srgbClr val="6B8468"/>
                </a:solidFill>
                <a:latin typeface="Tahoma"/>
                <a:cs typeface="Tahoma"/>
              </a:rPr>
              <a:t> </a:t>
            </a:r>
            <a:r>
              <a:rPr sz="1800" spc="-25" dirty="0">
                <a:solidFill>
                  <a:srgbClr val="6B8468"/>
                </a:solidFill>
                <a:latin typeface="Tahoma"/>
                <a:cs typeface="Tahoma"/>
              </a:rPr>
              <a:t>the </a:t>
            </a:r>
            <a:r>
              <a:rPr sz="1800" dirty="0">
                <a:solidFill>
                  <a:srgbClr val="6B8468"/>
                </a:solidFill>
                <a:latin typeface="Tahoma"/>
                <a:cs typeface="Tahoma"/>
              </a:rPr>
              <a:t>importance</a:t>
            </a:r>
            <a:r>
              <a:rPr sz="1800" spc="180" dirty="0">
                <a:solidFill>
                  <a:srgbClr val="6B8468"/>
                </a:solidFill>
                <a:latin typeface="Tahoma"/>
                <a:cs typeface="Tahoma"/>
              </a:rPr>
              <a:t> </a:t>
            </a:r>
            <a:r>
              <a:rPr sz="1800" dirty="0">
                <a:solidFill>
                  <a:srgbClr val="6B8468"/>
                </a:solidFill>
                <a:latin typeface="Tahoma"/>
                <a:cs typeface="Tahoma"/>
              </a:rPr>
              <a:t>of</a:t>
            </a:r>
            <a:r>
              <a:rPr sz="1800" spc="185" dirty="0">
                <a:solidFill>
                  <a:srgbClr val="6B8468"/>
                </a:solidFill>
                <a:latin typeface="Tahoma"/>
                <a:cs typeface="Tahoma"/>
              </a:rPr>
              <a:t> </a:t>
            </a:r>
            <a:r>
              <a:rPr sz="1800" dirty="0">
                <a:solidFill>
                  <a:srgbClr val="6B8468"/>
                </a:solidFill>
                <a:latin typeface="Tahoma"/>
                <a:cs typeface="Tahoma"/>
              </a:rPr>
              <a:t>balancing</a:t>
            </a:r>
            <a:r>
              <a:rPr sz="1800" spc="190" dirty="0">
                <a:solidFill>
                  <a:srgbClr val="6B8468"/>
                </a:solidFill>
                <a:latin typeface="Tahoma"/>
                <a:cs typeface="Tahoma"/>
              </a:rPr>
              <a:t> </a:t>
            </a:r>
            <a:r>
              <a:rPr sz="1800" dirty="0">
                <a:solidFill>
                  <a:srgbClr val="6B8468"/>
                </a:solidFill>
                <a:latin typeface="Tahoma"/>
                <a:cs typeface="Tahoma"/>
              </a:rPr>
              <a:t>utility,</a:t>
            </a:r>
            <a:r>
              <a:rPr sz="1800" spc="170" dirty="0">
                <a:solidFill>
                  <a:srgbClr val="6B8468"/>
                </a:solidFill>
                <a:latin typeface="Tahoma"/>
                <a:cs typeface="Tahoma"/>
              </a:rPr>
              <a:t> </a:t>
            </a:r>
            <a:r>
              <a:rPr sz="1800" dirty="0">
                <a:solidFill>
                  <a:srgbClr val="6B8468"/>
                </a:solidFill>
                <a:latin typeface="Tahoma"/>
                <a:cs typeface="Tahoma"/>
              </a:rPr>
              <a:t>functionality</a:t>
            </a:r>
            <a:r>
              <a:rPr sz="1800" spc="165" dirty="0">
                <a:solidFill>
                  <a:srgbClr val="6B8468"/>
                </a:solidFill>
                <a:latin typeface="Tahoma"/>
                <a:cs typeface="Tahoma"/>
              </a:rPr>
              <a:t> </a:t>
            </a:r>
            <a:r>
              <a:rPr sz="1800" dirty="0">
                <a:solidFill>
                  <a:srgbClr val="6B8468"/>
                </a:solidFill>
                <a:latin typeface="Tahoma"/>
                <a:cs typeface="Tahoma"/>
              </a:rPr>
              <a:t>and</a:t>
            </a:r>
            <a:r>
              <a:rPr sz="1800" spc="185" dirty="0">
                <a:solidFill>
                  <a:srgbClr val="6B8468"/>
                </a:solidFill>
                <a:latin typeface="Tahoma"/>
                <a:cs typeface="Tahoma"/>
              </a:rPr>
              <a:t> </a:t>
            </a:r>
            <a:r>
              <a:rPr sz="1800" dirty="0">
                <a:solidFill>
                  <a:srgbClr val="6B8468"/>
                </a:solidFill>
                <a:latin typeface="Tahoma"/>
                <a:cs typeface="Tahoma"/>
              </a:rPr>
              <a:t>aesthetics</a:t>
            </a:r>
            <a:r>
              <a:rPr sz="1800" spc="195" dirty="0">
                <a:solidFill>
                  <a:srgbClr val="6B8468"/>
                </a:solidFill>
                <a:latin typeface="Tahoma"/>
                <a:cs typeface="Tahoma"/>
              </a:rPr>
              <a:t> </a:t>
            </a:r>
            <a:r>
              <a:rPr sz="1800" dirty="0">
                <a:solidFill>
                  <a:srgbClr val="6B8468"/>
                </a:solidFill>
                <a:latin typeface="Tahoma"/>
                <a:cs typeface="Tahoma"/>
              </a:rPr>
              <a:t>–</a:t>
            </a:r>
            <a:r>
              <a:rPr sz="1800" spc="180" dirty="0">
                <a:solidFill>
                  <a:srgbClr val="6B8468"/>
                </a:solidFill>
                <a:latin typeface="Tahoma"/>
                <a:cs typeface="Tahoma"/>
              </a:rPr>
              <a:t> </a:t>
            </a:r>
            <a:r>
              <a:rPr sz="1800" dirty="0">
                <a:solidFill>
                  <a:srgbClr val="6B8468"/>
                </a:solidFill>
                <a:latin typeface="Tahoma"/>
                <a:cs typeface="Tahoma"/>
              </a:rPr>
              <a:t>all</a:t>
            </a:r>
            <a:r>
              <a:rPr sz="1800" spc="180" dirty="0">
                <a:solidFill>
                  <a:srgbClr val="6B8468"/>
                </a:solidFill>
                <a:latin typeface="Tahoma"/>
                <a:cs typeface="Tahoma"/>
              </a:rPr>
              <a:t> </a:t>
            </a:r>
            <a:r>
              <a:rPr sz="1800" dirty="0">
                <a:solidFill>
                  <a:srgbClr val="6B8468"/>
                </a:solidFill>
                <a:latin typeface="Tahoma"/>
                <a:cs typeface="Tahoma"/>
              </a:rPr>
              <a:t>at</a:t>
            </a:r>
            <a:r>
              <a:rPr sz="1800" spc="180" dirty="0">
                <a:solidFill>
                  <a:srgbClr val="6B8468"/>
                </a:solidFill>
                <a:latin typeface="Tahoma"/>
                <a:cs typeface="Tahoma"/>
              </a:rPr>
              <a:t> </a:t>
            </a:r>
            <a:r>
              <a:rPr sz="1800" spc="-25" dirty="0">
                <a:solidFill>
                  <a:srgbClr val="6B8468"/>
                </a:solidFill>
                <a:latin typeface="Tahoma"/>
                <a:cs typeface="Tahoma"/>
              </a:rPr>
              <a:t>the </a:t>
            </a:r>
            <a:r>
              <a:rPr sz="1800" dirty="0">
                <a:solidFill>
                  <a:srgbClr val="6B8468"/>
                </a:solidFill>
                <a:latin typeface="Tahoma"/>
                <a:cs typeface="Tahoma"/>
              </a:rPr>
              <a:t>same</a:t>
            </a:r>
            <a:r>
              <a:rPr sz="1800" spc="-50" dirty="0">
                <a:solidFill>
                  <a:srgbClr val="6B8468"/>
                </a:solidFill>
                <a:latin typeface="Tahoma"/>
                <a:cs typeface="Tahoma"/>
              </a:rPr>
              <a:t> </a:t>
            </a:r>
            <a:r>
              <a:rPr sz="1800" spc="-10" dirty="0">
                <a:solidFill>
                  <a:srgbClr val="6B8468"/>
                </a:solidFill>
                <a:latin typeface="Tahoma"/>
                <a:cs typeface="Tahoma"/>
              </a:rPr>
              <a:t>time!</a:t>
            </a:r>
            <a:endParaRPr sz="1800">
              <a:latin typeface="Tahoma"/>
              <a:cs typeface="Tahoma"/>
            </a:endParaRPr>
          </a:p>
        </p:txBody>
      </p:sp>
    </p:spTree>
  </p:cSld>
  <p:clrMapOvr>
    <a:masterClrMapping/>
  </p:clrMapOvr>
  <p:transition spd="slow">
    <p:wheel spokes="1"/>
    <p:sndAc>
      <p:stSnd>
        <p:snd r:embed="rId2" name="click.wav"/>
      </p:stSnd>
    </p:sndAc>
  </p:transition>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6350" y="-6345"/>
            <a:ext cx="7569200" cy="3376928"/>
            <a:chOff x="-6350" y="-6350"/>
            <a:chExt cx="7569200" cy="3376929"/>
          </a:xfrm>
        </p:grpSpPr>
        <p:sp>
          <p:nvSpPr>
            <p:cNvPr id="3" name="object 3"/>
            <p:cNvSpPr/>
            <p:nvPr/>
          </p:nvSpPr>
          <p:spPr>
            <a:xfrm>
              <a:off x="0" y="0"/>
              <a:ext cx="7556500" cy="3364229"/>
            </a:xfrm>
            <a:custGeom>
              <a:avLst/>
              <a:gdLst/>
              <a:ahLst/>
              <a:cxnLst/>
              <a:rect l="l" t="t" r="r" b="b"/>
              <a:pathLst>
                <a:path w="7556500" h="3364229">
                  <a:moveTo>
                    <a:pt x="0" y="3363722"/>
                  </a:moveTo>
                  <a:lnTo>
                    <a:pt x="7555992" y="3363722"/>
                  </a:lnTo>
                  <a:lnTo>
                    <a:pt x="7555992" y="0"/>
                  </a:lnTo>
                  <a:lnTo>
                    <a:pt x="0" y="0"/>
                  </a:lnTo>
                  <a:lnTo>
                    <a:pt x="0" y="3363722"/>
                  </a:lnTo>
                  <a:close/>
                </a:path>
              </a:pathLst>
            </a:custGeom>
            <a:solidFill>
              <a:srgbClr val="272727"/>
            </a:solidFill>
          </p:spPr>
          <p:txBody>
            <a:bodyPr wrap="square" lIns="0" tIns="0" rIns="0" bIns="0" rtlCol="0"/>
            <a:lstStyle/>
            <a:p>
              <a:endParaRPr/>
            </a:p>
          </p:txBody>
        </p:sp>
        <p:sp>
          <p:nvSpPr>
            <p:cNvPr id="4" name="object 4"/>
            <p:cNvSpPr/>
            <p:nvPr/>
          </p:nvSpPr>
          <p:spPr>
            <a:xfrm>
              <a:off x="0" y="0"/>
              <a:ext cx="7556500" cy="3364229"/>
            </a:xfrm>
            <a:custGeom>
              <a:avLst/>
              <a:gdLst/>
              <a:ahLst/>
              <a:cxnLst/>
              <a:rect l="l" t="t" r="r" b="b"/>
              <a:pathLst>
                <a:path w="7556500" h="3364229">
                  <a:moveTo>
                    <a:pt x="7555992" y="0"/>
                  </a:moveTo>
                  <a:lnTo>
                    <a:pt x="0" y="0"/>
                  </a:lnTo>
                  <a:lnTo>
                    <a:pt x="0" y="3363722"/>
                  </a:lnTo>
                  <a:lnTo>
                    <a:pt x="7555992" y="3363722"/>
                  </a:lnTo>
                </a:path>
              </a:pathLst>
            </a:custGeom>
            <a:ln w="12700">
              <a:solidFill>
                <a:srgbClr val="172C51"/>
              </a:solidFill>
            </a:ln>
          </p:spPr>
          <p:txBody>
            <a:bodyPr wrap="square" lIns="0" tIns="0" rIns="0" bIns="0" rtlCol="0"/>
            <a:lstStyle/>
            <a:p>
              <a:endParaRPr/>
            </a:p>
          </p:txBody>
        </p:sp>
      </p:grpSp>
      <p:sp>
        <p:nvSpPr>
          <p:cNvPr id="5" name="object 5"/>
          <p:cNvSpPr txBox="1"/>
          <p:nvPr/>
        </p:nvSpPr>
        <p:spPr>
          <a:xfrm>
            <a:off x="78739" y="215503"/>
            <a:ext cx="7171690" cy="3088025"/>
          </a:xfrm>
          <a:prstGeom prst="rect">
            <a:avLst/>
          </a:prstGeom>
        </p:spPr>
        <p:txBody>
          <a:bodyPr vert="horz" wrap="square" lIns="0" tIns="13335" rIns="0" bIns="0" rtlCol="0">
            <a:spAutoFit/>
          </a:bodyPr>
          <a:lstStyle/>
          <a:p>
            <a:pPr marL="12700" marR="13335" algn="just">
              <a:lnSpc>
                <a:spcPct val="111000"/>
              </a:lnSpc>
              <a:spcBef>
                <a:spcPts val="105"/>
              </a:spcBef>
            </a:pPr>
            <a:r>
              <a:rPr sz="1800" spc="55" dirty="0">
                <a:solidFill>
                  <a:srgbClr val="FFFFFF"/>
                </a:solidFill>
                <a:latin typeface="Tahoma"/>
                <a:cs typeface="Tahoma"/>
              </a:rPr>
              <a:t>Get</a:t>
            </a:r>
            <a:r>
              <a:rPr sz="1800" spc="265" dirty="0">
                <a:solidFill>
                  <a:srgbClr val="FFFFFF"/>
                </a:solidFill>
                <a:latin typeface="Tahoma"/>
                <a:cs typeface="Tahoma"/>
              </a:rPr>
              <a:t> </a:t>
            </a:r>
            <a:r>
              <a:rPr sz="1800" spc="80" dirty="0">
                <a:solidFill>
                  <a:srgbClr val="FFFFFF"/>
                </a:solidFill>
                <a:latin typeface="Tahoma"/>
                <a:cs typeface="Tahoma"/>
              </a:rPr>
              <a:t>more</a:t>
            </a:r>
            <a:r>
              <a:rPr sz="1800" spc="300" dirty="0">
                <a:solidFill>
                  <a:srgbClr val="FFFFFF"/>
                </a:solidFill>
                <a:latin typeface="Tahoma"/>
                <a:cs typeface="Tahoma"/>
              </a:rPr>
              <a:t> </a:t>
            </a:r>
            <a:r>
              <a:rPr sz="1800" spc="70" dirty="0">
                <a:solidFill>
                  <a:srgbClr val="FFFFFF"/>
                </a:solidFill>
                <a:latin typeface="Tahoma"/>
                <a:cs typeface="Tahoma"/>
              </a:rPr>
              <a:t>from</a:t>
            </a:r>
            <a:r>
              <a:rPr sz="1800" spc="285" dirty="0">
                <a:solidFill>
                  <a:srgbClr val="FFFFFF"/>
                </a:solidFill>
                <a:latin typeface="Tahoma"/>
                <a:cs typeface="Tahoma"/>
              </a:rPr>
              <a:t> </a:t>
            </a:r>
            <a:r>
              <a:rPr sz="1800" dirty="0">
                <a:solidFill>
                  <a:srgbClr val="FFFFFF"/>
                </a:solidFill>
                <a:latin typeface="Tahoma"/>
                <a:cs typeface="Tahoma"/>
              </a:rPr>
              <a:t>your</a:t>
            </a:r>
            <a:r>
              <a:rPr sz="1800" spc="235" dirty="0">
                <a:solidFill>
                  <a:srgbClr val="FFFFFF"/>
                </a:solidFill>
                <a:latin typeface="Tahoma"/>
                <a:cs typeface="Tahoma"/>
              </a:rPr>
              <a:t> </a:t>
            </a:r>
            <a:r>
              <a:rPr sz="1800" spc="65" dirty="0">
                <a:solidFill>
                  <a:srgbClr val="FFFFFF"/>
                </a:solidFill>
                <a:latin typeface="Tahoma"/>
                <a:cs typeface="Tahoma"/>
              </a:rPr>
              <a:t>outdoor</a:t>
            </a:r>
            <a:r>
              <a:rPr sz="1800" spc="280" dirty="0">
                <a:solidFill>
                  <a:srgbClr val="FFFFFF"/>
                </a:solidFill>
                <a:latin typeface="Tahoma"/>
                <a:cs typeface="Tahoma"/>
              </a:rPr>
              <a:t> </a:t>
            </a:r>
            <a:r>
              <a:rPr sz="1800" dirty="0">
                <a:solidFill>
                  <a:srgbClr val="FFFFFF"/>
                </a:solidFill>
                <a:latin typeface="Tahoma"/>
                <a:cs typeface="Tahoma"/>
              </a:rPr>
              <a:t>space.</a:t>
            </a:r>
            <a:r>
              <a:rPr sz="1800" spc="215" dirty="0">
                <a:solidFill>
                  <a:srgbClr val="FFFFFF"/>
                </a:solidFill>
                <a:latin typeface="Tahoma"/>
                <a:cs typeface="Tahoma"/>
              </a:rPr>
              <a:t> </a:t>
            </a:r>
            <a:r>
              <a:rPr sz="1800" spc="55" dirty="0">
                <a:solidFill>
                  <a:srgbClr val="FFFFFF"/>
                </a:solidFill>
                <a:latin typeface="Tahoma"/>
                <a:cs typeface="Tahoma"/>
              </a:rPr>
              <a:t>Our</a:t>
            </a:r>
            <a:r>
              <a:rPr sz="1800" spc="270" dirty="0">
                <a:solidFill>
                  <a:srgbClr val="FFFFFF"/>
                </a:solidFill>
                <a:latin typeface="Tahoma"/>
                <a:cs typeface="Tahoma"/>
              </a:rPr>
              <a:t> </a:t>
            </a:r>
            <a:r>
              <a:rPr sz="1800" spc="-20" dirty="0">
                <a:solidFill>
                  <a:srgbClr val="FFFFFF"/>
                </a:solidFill>
                <a:latin typeface="Tahoma"/>
                <a:cs typeface="Tahoma"/>
              </a:rPr>
              <a:t>Stemwud</a:t>
            </a:r>
            <a:r>
              <a:rPr sz="1800" spc="135" dirty="0">
                <a:solidFill>
                  <a:srgbClr val="FFFFFF"/>
                </a:solidFill>
                <a:latin typeface="Tahoma"/>
                <a:cs typeface="Tahoma"/>
              </a:rPr>
              <a:t> </a:t>
            </a:r>
            <a:r>
              <a:rPr sz="1800" spc="65" dirty="0">
                <a:solidFill>
                  <a:srgbClr val="FFFFFF"/>
                </a:solidFill>
                <a:latin typeface="Tahoma"/>
                <a:cs typeface="Tahoma"/>
              </a:rPr>
              <a:t>Wood</a:t>
            </a:r>
            <a:r>
              <a:rPr sz="1800" spc="300" dirty="0">
                <a:solidFill>
                  <a:srgbClr val="FFFFFF"/>
                </a:solidFill>
                <a:latin typeface="Tahoma"/>
                <a:cs typeface="Tahoma"/>
              </a:rPr>
              <a:t> </a:t>
            </a:r>
            <a:r>
              <a:rPr sz="1800" spc="40" dirty="0">
                <a:solidFill>
                  <a:srgbClr val="FFFFFF"/>
                </a:solidFill>
                <a:latin typeface="Tahoma"/>
                <a:cs typeface="Tahoma"/>
              </a:rPr>
              <a:t>Polymer </a:t>
            </a:r>
            <a:r>
              <a:rPr sz="1800" spc="55" dirty="0">
                <a:solidFill>
                  <a:srgbClr val="FFFFFF"/>
                </a:solidFill>
                <a:latin typeface="Tahoma"/>
                <a:cs typeface="Tahoma"/>
              </a:rPr>
              <a:t>Cellulose</a:t>
            </a:r>
            <a:r>
              <a:rPr sz="1800" spc="355" dirty="0">
                <a:solidFill>
                  <a:srgbClr val="FFFFFF"/>
                </a:solidFill>
                <a:latin typeface="Tahoma"/>
                <a:cs typeface="Tahoma"/>
              </a:rPr>
              <a:t> </a:t>
            </a:r>
            <a:r>
              <a:rPr sz="1800" spc="90" dirty="0">
                <a:solidFill>
                  <a:srgbClr val="FFFFFF"/>
                </a:solidFill>
                <a:latin typeface="Tahoma"/>
                <a:cs typeface="Tahoma"/>
              </a:rPr>
              <a:t>decking</a:t>
            </a:r>
            <a:r>
              <a:rPr sz="1800" spc="395" dirty="0">
                <a:solidFill>
                  <a:srgbClr val="FFFFFF"/>
                </a:solidFill>
                <a:latin typeface="Tahoma"/>
                <a:cs typeface="Tahoma"/>
              </a:rPr>
              <a:t> </a:t>
            </a:r>
            <a:r>
              <a:rPr sz="1800" spc="55" dirty="0">
                <a:solidFill>
                  <a:srgbClr val="FFFFFF"/>
                </a:solidFill>
                <a:latin typeface="Tahoma"/>
                <a:cs typeface="Tahoma"/>
              </a:rPr>
              <a:t>boards</a:t>
            </a:r>
            <a:r>
              <a:rPr sz="1800" spc="365" dirty="0">
                <a:solidFill>
                  <a:srgbClr val="FFFFFF"/>
                </a:solidFill>
                <a:latin typeface="Tahoma"/>
                <a:cs typeface="Tahoma"/>
              </a:rPr>
              <a:t> </a:t>
            </a:r>
            <a:r>
              <a:rPr sz="1800" spc="60" dirty="0">
                <a:solidFill>
                  <a:srgbClr val="FFFFFF"/>
                </a:solidFill>
                <a:latin typeface="Tahoma"/>
                <a:cs typeface="Tahoma"/>
              </a:rPr>
              <a:t>provide</a:t>
            </a:r>
            <a:r>
              <a:rPr sz="1800" spc="365" dirty="0">
                <a:solidFill>
                  <a:srgbClr val="FFFFFF"/>
                </a:solidFill>
                <a:latin typeface="Tahoma"/>
                <a:cs typeface="Tahoma"/>
              </a:rPr>
              <a:t> </a:t>
            </a:r>
            <a:r>
              <a:rPr sz="1800" dirty="0">
                <a:solidFill>
                  <a:srgbClr val="FFFFFF"/>
                </a:solidFill>
                <a:latin typeface="Tahoma"/>
                <a:cs typeface="Tahoma"/>
              </a:rPr>
              <a:t>a</a:t>
            </a:r>
            <a:r>
              <a:rPr sz="1800" spc="345" dirty="0">
                <a:solidFill>
                  <a:srgbClr val="FFFFFF"/>
                </a:solidFill>
                <a:latin typeface="Tahoma"/>
                <a:cs typeface="Tahoma"/>
              </a:rPr>
              <a:t> </a:t>
            </a:r>
            <a:r>
              <a:rPr sz="1800" spc="55" dirty="0">
                <a:solidFill>
                  <a:srgbClr val="FFFFFF"/>
                </a:solidFill>
                <a:latin typeface="Tahoma"/>
                <a:cs typeface="Tahoma"/>
              </a:rPr>
              <a:t>natural-</a:t>
            </a:r>
            <a:r>
              <a:rPr sz="1800" dirty="0">
                <a:solidFill>
                  <a:srgbClr val="FFFFFF"/>
                </a:solidFill>
                <a:latin typeface="Tahoma"/>
                <a:cs typeface="Tahoma"/>
              </a:rPr>
              <a:t>looking,</a:t>
            </a:r>
            <a:r>
              <a:rPr sz="1800" spc="340" dirty="0">
                <a:solidFill>
                  <a:srgbClr val="FFFFFF"/>
                </a:solidFill>
                <a:latin typeface="Tahoma"/>
                <a:cs typeface="Tahoma"/>
              </a:rPr>
              <a:t> </a:t>
            </a:r>
            <a:r>
              <a:rPr sz="1800" spc="75" dirty="0">
                <a:solidFill>
                  <a:srgbClr val="FFFFFF"/>
                </a:solidFill>
                <a:latin typeface="Tahoma"/>
                <a:cs typeface="Tahoma"/>
              </a:rPr>
              <a:t>long</a:t>
            </a:r>
            <a:r>
              <a:rPr sz="1800" spc="370" dirty="0">
                <a:solidFill>
                  <a:srgbClr val="FFFFFF"/>
                </a:solidFill>
                <a:latin typeface="Tahoma"/>
                <a:cs typeface="Tahoma"/>
              </a:rPr>
              <a:t> </a:t>
            </a:r>
            <a:r>
              <a:rPr sz="1800" spc="45" dirty="0">
                <a:solidFill>
                  <a:srgbClr val="FFFFFF"/>
                </a:solidFill>
                <a:latin typeface="Tahoma"/>
                <a:cs typeface="Tahoma"/>
              </a:rPr>
              <a:t>lasting </a:t>
            </a:r>
            <a:r>
              <a:rPr sz="1800" spc="80" dirty="0">
                <a:solidFill>
                  <a:srgbClr val="FFFFFF"/>
                </a:solidFill>
                <a:latin typeface="Tahoma"/>
                <a:cs typeface="Tahoma"/>
              </a:rPr>
              <a:t>and</a:t>
            </a:r>
            <a:r>
              <a:rPr sz="1800" spc="470" dirty="0">
                <a:solidFill>
                  <a:srgbClr val="FFFFFF"/>
                </a:solidFill>
                <a:latin typeface="Tahoma"/>
                <a:cs typeface="Tahoma"/>
              </a:rPr>
              <a:t> </a:t>
            </a:r>
            <a:r>
              <a:rPr sz="1800" dirty="0">
                <a:solidFill>
                  <a:srgbClr val="FFFFFF"/>
                </a:solidFill>
                <a:latin typeface="Tahoma"/>
                <a:cs typeface="Tahoma"/>
              </a:rPr>
              <a:t>easy</a:t>
            </a:r>
            <a:r>
              <a:rPr sz="1800" spc="330" dirty="0">
                <a:solidFill>
                  <a:srgbClr val="FFFFFF"/>
                </a:solidFill>
                <a:latin typeface="Tahoma"/>
                <a:cs typeface="Tahoma"/>
              </a:rPr>
              <a:t> </a:t>
            </a:r>
            <a:r>
              <a:rPr sz="1800" dirty="0">
                <a:solidFill>
                  <a:srgbClr val="FFFFFF"/>
                </a:solidFill>
                <a:latin typeface="Tahoma"/>
                <a:cs typeface="Tahoma"/>
              </a:rPr>
              <a:t>to</a:t>
            </a:r>
            <a:r>
              <a:rPr sz="1800" spc="400" dirty="0">
                <a:solidFill>
                  <a:srgbClr val="FFFFFF"/>
                </a:solidFill>
                <a:latin typeface="Tahoma"/>
                <a:cs typeface="Tahoma"/>
              </a:rPr>
              <a:t> </a:t>
            </a:r>
            <a:r>
              <a:rPr sz="1800" spc="85" dirty="0">
                <a:solidFill>
                  <a:srgbClr val="FFFFFF"/>
                </a:solidFill>
                <a:latin typeface="Tahoma"/>
                <a:cs typeface="Tahoma"/>
              </a:rPr>
              <a:t>maintain</a:t>
            </a:r>
            <a:r>
              <a:rPr sz="1800" spc="465" dirty="0">
                <a:solidFill>
                  <a:srgbClr val="FFFFFF"/>
                </a:solidFill>
                <a:latin typeface="Tahoma"/>
                <a:cs typeface="Tahoma"/>
              </a:rPr>
              <a:t> </a:t>
            </a:r>
            <a:r>
              <a:rPr sz="1800" spc="75" dirty="0">
                <a:solidFill>
                  <a:srgbClr val="FFFFFF"/>
                </a:solidFill>
                <a:latin typeface="Tahoma"/>
                <a:cs typeface="Tahoma"/>
              </a:rPr>
              <a:t>low-</a:t>
            </a:r>
            <a:r>
              <a:rPr sz="1800" dirty="0">
                <a:solidFill>
                  <a:srgbClr val="FFFFFF"/>
                </a:solidFill>
                <a:latin typeface="Tahoma"/>
                <a:cs typeface="Tahoma"/>
              </a:rPr>
              <a:t>slip</a:t>
            </a:r>
            <a:r>
              <a:rPr sz="1800" spc="409" dirty="0">
                <a:solidFill>
                  <a:srgbClr val="FFFFFF"/>
                </a:solidFill>
                <a:latin typeface="Tahoma"/>
                <a:cs typeface="Tahoma"/>
              </a:rPr>
              <a:t> </a:t>
            </a:r>
            <a:r>
              <a:rPr sz="1800" dirty="0">
                <a:solidFill>
                  <a:srgbClr val="FFFFFF"/>
                </a:solidFill>
                <a:latin typeface="Tahoma"/>
                <a:cs typeface="Tahoma"/>
              </a:rPr>
              <a:t>surface</a:t>
            </a:r>
            <a:r>
              <a:rPr sz="1800" spc="395" dirty="0">
                <a:solidFill>
                  <a:srgbClr val="FFFFFF"/>
                </a:solidFill>
                <a:latin typeface="Tahoma"/>
                <a:cs typeface="Tahoma"/>
              </a:rPr>
              <a:t> </a:t>
            </a:r>
            <a:r>
              <a:rPr sz="1800" dirty="0">
                <a:solidFill>
                  <a:srgbClr val="FFFFFF"/>
                </a:solidFill>
                <a:latin typeface="Tahoma"/>
                <a:cs typeface="Tahoma"/>
              </a:rPr>
              <a:t>for</a:t>
            </a:r>
            <a:r>
              <a:rPr sz="1800" spc="310" dirty="0">
                <a:solidFill>
                  <a:srgbClr val="FFFFFF"/>
                </a:solidFill>
                <a:latin typeface="Tahoma"/>
                <a:cs typeface="Tahoma"/>
              </a:rPr>
              <a:t> </a:t>
            </a:r>
            <a:r>
              <a:rPr sz="1800" spc="80" dirty="0">
                <a:solidFill>
                  <a:srgbClr val="FFFFFF"/>
                </a:solidFill>
                <a:latin typeface="Tahoma"/>
                <a:cs typeface="Tahoma"/>
              </a:rPr>
              <a:t>outdoor</a:t>
            </a:r>
            <a:r>
              <a:rPr sz="1800" spc="425" dirty="0">
                <a:solidFill>
                  <a:srgbClr val="FFFFFF"/>
                </a:solidFill>
                <a:latin typeface="Tahoma"/>
                <a:cs typeface="Tahoma"/>
              </a:rPr>
              <a:t> </a:t>
            </a:r>
            <a:r>
              <a:rPr sz="1800" dirty="0">
                <a:solidFill>
                  <a:srgbClr val="FFFFFF"/>
                </a:solidFill>
                <a:latin typeface="Tahoma"/>
                <a:cs typeface="Tahoma"/>
              </a:rPr>
              <a:t>areas.</a:t>
            </a:r>
            <a:r>
              <a:rPr sz="1800" spc="325" dirty="0">
                <a:solidFill>
                  <a:srgbClr val="FFFFFF"/>
                </a:solidFill>
                <a:latin typeface="Tahoma"/>
                <a:cs typeface="Tahoma"/>
              </a:rPr>
              <a:t> </a:t>
            </a:r>
            <a:r>
              <a:rPr sz="1800" spc="-10" dirty="0">
                <a:solidFill>
                  <a:srgbClr val="FFFFFF"/>
                </a:solidFill>
                <a:latin typeface="Tahoma"/>
                <a:cs typeface="Tahoma"/>
              </a:rPr>
              <a:t>Patios, </a:t>
            </a:r>
            <a:r>
              <a:rPr sz="1800" spc="60" dirty="0">
                <a:solidFill>
                  <a:srgbClr val="FFFFFF"/>
                </a:solidFill>
                <a:latin typeface="Tahoma"/>
                <a:cs typeface="Tahoma"/>
              </a:rPr>
              <a:t>pool</a:t>
            </a:r>
            <a:r>
              <a:rPr sz="1800" spc="420" dirty="0">
                <a:solidFill>
                  <a:srgbClr val="FFFFFF"/>
                </a:solidFill>
                <a:latin typeface="Tahoma"/>
                <a:cs typeface="Tahoma"/>
              </a:rPr>
              <a:t> </a:t>
            </a:r>
            <a:r>
              <a:rPr sz="1800" dirty="0">
                <a:solidFill>
                  <a:srgbClr val="FFFFFF"/>
                </a:solidFill>
                <a:latin typeface="Tahoma"/>
                <a:cs typeface="Tahoma"/>
              </a:rPr>
              <a:t>sides,</a:t>
            </a:r>
            <a:r>
              <a:rPr sz="1800" spc="315" dirty="0">
                <a:solidFill>
                  <a:srgbClr val="FFFFFF"/>
                </a:solidFill>
                <a:latin typeface="Tahoma"/>
                <a:cs typeface="Tahoma"/>
              </a:rPr>
              <a:t> </a:t>
            </a:r>
            <a:r>
              <a:rPr sz="1800" spc="45" dirty="0">
                <a:solidFill>
                  <a:srgbClr val="FFFFFF"/>
                </a:solidFill>
                <a:latin typeface="Tahoma"/>
                <a:cs typeface="Tahoma"/>
              </a:rPr>
              <a:t>walkways</a:t>
            </a:r>
            <a:r>
              <a:rPr sz="1800" spc="415" dirty="0">
                <a:solidFill>
                  <a:srgbClr val="FFFFFF"/>
                </a:solidFill>
                <a:latin typeface="Tahoma"/>
                <a:cs typeface="Tahoma"/>
              </a:rPr>
              <a:t> </a:t>
            </a:r>
            <a:r>
              <a:rPr sz="1800" spc="80" dirty="0">
                <a:solidFill>
                  <a:srgbClr val="FFFFFF"/>
                </a:solidFill>
                <a:latin typeface="Tahoma"/>
                <a:cs typeface="Tahoma"/>
              </a:rPr>
              <a:t>and</a:t>
            </a:r>
            <a:r>
              <a:rPr sz="1800" spc="445" dirty="0">
                <a:solidFill>
                  <a:srgbClr val="FFFFFF"/>
                </a:solidFill>
                <a:latin typeface="Tahoma"/>
                <a:cs typeface="Tahoma"/>
              </a:rPr>
              <a:t> </a:t>
            </a:r>
            <a:r>
              <a:rPr sz="1800" dirty="0">
                <a:solidFill>
                  <a:srgbClr val="FFFFFF"/>
                </a:solidFill>
                <a:latin typeface="Tahoma"/>
                <a:cs typeface="Tahoma"/>
              </a:rPr>
              <a:t>roof</a:t>
            </a:r>
            <a:r>
              <a:rPr sz="1800" spc="365" dirty="0">
                <a:solidFill>
                  <a:srgbClr val="FFFFFF"/>
                </a:solidFill>
                <a:latin typeface="Tahoma"/>
                <a:cs typeface="Tahoma"/>
              </a:rPr>
              <a:t> </a:t>
            </a:r>
            <a:r>
              <a:rPr sz="1800" dirty="0">
                <a:solidFill>
                  <a:srgbClr val="FFFFFF"/>
                </a:solidFill>
                <a:latin typeface="Tahoma"/>
                <a:cs typeface="Tahoma"/>
              </a:rPr>
              <a:t>terraces</a:t>
            </a:r>
            <a:r>
              <a:rPr sz="1800" spc="380" dirty="0">
                <a:solidFill>
                  <a:srgbClr val="FFFFFF"/>
                </a:solidFill>
                <a:latin typeface="Tahoma"/>
                <a:cs typeface="Tahoma"/>
              </a:rPr>
              <a:t> </a:t>
            </a:r>
            <a:r>
              <a:rPr sz="1800" spc="60" dirty="0">
                <a:solidFill>
                  <a:srgbClr val="FFFFFF"/>
                </a:solidFill>
                <a:latin typeface="Tahoma"/>
                <a:cs typeface="Tahoma"/>
              </a:rPr>
              <a:t>can</a:t>
            </a:r>
            <a:r>
              <a:rPr sz="1800" spc="450" dirty="0">
                <a:solidFill>
                  <a:srgbClr val="FFFFFF"/>
                </a:solidFill>
                <a:latin typeface="Tahoma"/>
                <a:cs typeface="Tahoma"/>
              </a:rPr>
              <a:t> </a:t>
            </a:r>
            <a:r>
              <a:rPr sz="1800" dirty="0">
                <a:solidFill>
                  <a:srgbClr val="FFFFFF"/>
                </a:solidFill>
                <a:latin typeface="Tahoma"/>
                <a:cs typeface="Tahoma"/>
              </a:rPr>
              <a:t>all</a:t>
            </a:r>
            <a:r>
              <a:rPr sz="1800" spc="390" dirty="0">
                <a:solidFill>
                  <a:srgbClr val="FFFFFF"/>
                </a:solidFill>
                <a:latin typeface="Tahoma"/>
                <a:cs typeface="Tahoma"/>
              </a:rPr>
              <a:t> </a:t>
            </a:r>
            <a:r>
              <a:rPr sz="1800" spc="75" dirty="0">
                <a:solidFill>
                  <a:srgbClr val="FFFFFF"/>
                </a:solidFill>
                <a:latin typeface="Tahoma"/>
                <a:cs typeface="Tahoma"/>
              </a:rPr>
              <a:t>benefit</a:t>
            </a:r>
            <a:r>
              <a:rPr sz="1800" spc="420" dirty="0">
                <a:solidFill>
                  <a:srgbClr val="FFFFFF"/>
                </a:solidFill>
                <a:latin typeface="Tahoma"/>
                <a:cs typeface="Tahoma"/>
              </a:rPr>
              <a:t> </a:t>
            </a:r>
            <a:r>
              <a:rPr sz="1800" dirty="0">
                <a:solidFill>
                  <a:srgbClr val="FFFFFF"/>
                </a:solidFill>
                <a:latin typeface="Tahoma"/>
                <a:cs typeface="Tahoma"/>
              </a:rPr>
              <a:t>from</a:t>
            </a:r>
            <a:r>
              <a:rPr sz="1800" spc="415" dirty="0">
                <a:solidFill>
                  <a:srgbClr val="FFFFFF"/>
                </a:solidFill>
                <a:latin typeface="Tahoma"/>
                <a:cs typeface="Tahoma"/>
              </a:rPr>
              <a:t> </a:t>
            </a:r>
            <a:r>
              <a:rPr sz="1800" spc="40" dirty="0">
                <a:solidFill>
                  <a:srgbClr val="FFFFFF"/>
                </a:solidFill>
                <a:latin typeface="Tahoma"/>
                <a:cs typeface="Tahoma"/>
              </a:rPr>
              <a:t>our </a:t>
            </a:r>
            <a:r>
              <a:rPr sz="1800" spc="45" dirty="0">
                <a:solidFill>
                  <a:srgbClr val="FFFFFF"/>
                </a:solidFill>
                <a:latin typeface="Tahoma"/>
                <a:cs typeface="Tahoma"/>
              </a:rPr>
              <a:t>decking.</a:t>
            </a:r>
            <a:endParaRPr sz="1800">
              <a:latin typeface="Tahoma"/>
              <a:cs typeface="Tahoma"/>
            </a:endParaRPr>
          </a:p>
          <a:p>
            <a:pPr marL="12700" marR="5080" algn="just">
              <a:lnSpc>
                <a:spcPct val="111000"/>
              </a:lnSpc>
              <a:spcBef>
                <a:spcPts val="5"/>
              </a:spcBef>
            </a:pPr>
            <a:r>
              <a:rPr sz="1800" dirty="0">
                <a:solidFill>
                  <a:srgbClr val="FFFFFF"/>
                </a:solidFill>
                <a:latin typeface="Tahoma"/>
                <a:cs typeface="Tahoma"/>
              </a:rPr>
              <a:t>Our</a:t>
            </a:r>
            <a:r>
              <a:rPr sz="1800" spc="415" dirty="0">
                <a:solidFill>
                  <a:srgbClr val="FFFFFF"/>
                </a:solidFill>
                <a:latin typeface="Tahoma"/>
                <a:cs typeface="Tahoma"/>
              </a:rPr>
              <a:t> </a:t>
            </a:r>
            <a:r>
              <a:rPr sz="1800" spc="50" dirty="0">
                <a:solidFill>
                  <a:srgbClr val="FFFFFF"/>
                </a:solidFill>
                <a:latin typeface="Tahoma"/>
                <a:cs typeface="Tahoma"/>
              </a:rPr>
              <a:t>Stemwud</a:t>
            </a:r>
            <a:r>
              <a:rPr sz="1800" spc="430" dirty="0">
                <a:solidFill>
                  <a:srgbClr val="FFFFFF"/>
                </a:solidFill>
                <a:latin typeface="Tahoma"/>
                <a:cs typeface="Tahoma"/>
              </a:rPr>
              <a:t> </a:t>
            </a:r>
            <a:r>
              <a:rPr sz="1800" spc="50" dirty="0">
                <a:solidFill>
                  <a:srgbClr val="FFFFFF"/>
                </a:solidFill>
                <a:latin typeface="Tahoma"/>
                <a:cs typeface="Tahoma"/>
              </a:rPr>
              <a:t>decking</a:t>
            </a:r>
            <a:r>
              <a:rPr sz="1800" spc="459" dirty="0">
                <a:solidFill>
                  <a:srgbClr val="FFFFFF"/>
                </a:solidFill>
                <a:latin typeface="Tahoma"/>
                <a:cs typeface="Tahoma"/>
              </a:rPr>
              <a:t> </a:t>
            </a:r>
            <a:r>
              <a:rPr sz="1800" dirty="0">
                <a:solidFill>
                  <a:srgbClr val="FFFFFF"/>
                </a:solidFill>
                <a:latin typeface="Tahoma"/>
                <a:cs typeface="Tahoma"/>
              </a:rPr>
              <a:t>boards</a:t>
            </a:r>
            <a:r>
              <a:rPr sz="1800" spc="430" dirty="0">
                <a:solidFill>
                  <a:srgbClr val="FFFFFF"/>
                </a:solidFill>
                <a:latin typeface="Tahoma"/>
                <a:cs typeface="Tahoma"/>
              </a:rPr>
              <a:t> </a:t>
            </a:r>
            <a:r>
              <a:rPr sz="1800" dirty="0">
                <a:solidFill>
                  <a:srgbClr val="FFFFFF"/>
                </a:solidFill>
                <a:latin typeface="Tahoma"/>
                <a:cs typeface="Tahoma"/>
              </a:rPr>
              <a:t>feature</a:t>
            </a:r>
            <a:r>
              <a:rPr sz="1800" spc="380" dirty="0">
                <a:solidFill>
                  <a:srgbClr val="FFFFFF"/>
                </a:solidFill>
                <a:latin typeface="Tahoma"/>
                <a:cs typeface="Tahoma"/>
              </a:rPr>
              <a:t> </a:t>
            </a:r>
            <a:r>
              <a:rPr sz="1800" dirty="0">
                <a:solidFill>
                  <a:srgbClr val="FFFFFF"/>
                </a:solidFill>
                <a:latin typeface="Tahoma"/>
                <a:cs typeface="Tahoma"/>
              </a:rPr>
              <a:t>a</a:t>
            </a:r>
            <a:r>
              <a:rPr sz="1800" spc="365" dirty="0">
                <a:solidFill>
                  <a:srgbClr val="FFFFFF"/>
                </a:solidFill>
                <a:latin typeface="Tahoma"/>
                <a:cs typeface="Tahoma"/>
              </a:rPr>
              <a:t> </a:t>
            </a:r>
            <a:r>
              <a:rPr sz="1800" dirty="0">
                <a:solidFill>
                  <a:srgbClr val="FFFFFF"/>
                </a:solidFill>
                <a:latin typeface="Tahoma"/>
                <a:cs typeface="Tahoma"/>
              </a:rPr>
              <a:t>hollow</a:t>
            </a:r>
            <a:r>
              <a:rPr sz="1800" spc="40" dirty="0">
                <a:solidFill>
                  <a:srgbClr val="FFFFFF"/>
                </a:solidFill>
                <a:latin typeface="Tahoma"/>
                <a:cs typeface="Tahoma"/>
              </a:rPr>
              <a:t>  </a:t>
            </a:r>
            <a:r>
              <a:rPr sz="1800" dirty="0">
                <a:solidFill>
                  <a:srgbClr val="FFFFFF"/>
                </a:solidFill>
                <a:latin typeface="Tahoma"/>
                <a:cs typeface="Tahoma"/>
              </a:rPr>
              <a:t>core</a:t>
            </a:r>
            <a:r>
              <a:rPr sz="1800" spc="365" dirty="0">
                <a:solidFill>
                  <a:srgbClr val="FFFFFF"/>
                </a:solidFill>
                <a:latin typeface="Tahoma"/>
                <a:cs typeface="Tahoma"/>
              </a:rPr>
              <a:t> </a:t>
            </a:r>
            <a:r>
              <a:rPr sz="1800" spc="-10" dirty="0">
                <a:solidFill>
                  <a:srgbClr val="FFFFFF"/>
                </a:solidFill>
                <a:latin typeface="Tahoma"/>
                <a:cs typeface="Tahoma"/>
              </a:rPr>
              <a:t>construction </a:t>
            </a:r>
            <a:r>
              <a:rPr sz="1800" dirty="0">
                <a:solidFill>
                  <a:srgbClr val="FFFFFF"/>
                </a:solidFill>
                <a:latin typeface="Tahoma"/>
                <a:cs typeface="Tahoma"/>
              </a:rPr>
              <a:t>and</a:t>
            </a:r>
            <a:r>
              <a:rPr sz="1800" spc="-35" dirty="0">
                <a:solidFill>
                  <a:srgbClr val="FFFFFF"/>
                </a:solidFill>
                <a:latin typeface="Tahoma"/>
                <a:cs typeface="Tahoma"/>
              </a:rPr>
              <a:t>  </a:t>
            </a:r>
            <a:r>
              <a:rPr sz="1800" dirty="0">
                <a:solidFill>
                  <a:srgbClr val="FFFFFF"/>
                </a:solidFill>
                <a:latin typeface="Tahoma"/>
                <a:cs typeface="Tahoma"/>
              </a:rPr>
              <a:t>are</a:t>
            </a:r>
            <a:r>
              <a:rPr sz="1800" spc="430" dirty="0">
                <a:solidFill>
                  <a:srgbClr val="FFFFFF"/>
                </a:solidFill>
                <a:latin typeface="Tahoma"/>
                <a:cs typeface="Tahoma"/>
              </a:rPr>
              <a:t> </a:t>
            </a:r>
            <a:r>
              <a:rPr sz="1800" dirty="0">
                <a:solidFill>
                  <a:srgbClr val="FFFFFF"/>
                </a:solidFill>
                <a:latin typeface="Tahoma"/>
                <a:cs typeface="Tahoma"/>
              </a:rPr>
              <a:t>suitable</a:t>
            </a:r>
            <a:r>
              <a:rPr sz="1800" spc="490" dirty="0">
                <a:solidFill>
                  <a:srgbClr val="FFFFFF"/>
                </a:solidFill>
                <a:latin typeface="Tahoma"/>
                <a:cs typeface="Tahoma"/>
              </a:rPr>
              <a:t> </a:t>
            </a:r>
            <a:r>
              <a:rPr sz="1800" dirty="0">
                <a:solidFill>
                  <a:srgbClr val="FFFFFF"/>
                </a:solidFill>
                <a:latin typeface="Tahoma"/>
                <a:cs typeface="Tahoma"/>
              </a:rPr>
              <a:t>for</a:t>
            </a:r>
            <a:r>
              <a:rPr sz="1800" spc="400" dirty="0">
                <a:solidFill>
                  <a:srgbClr val="FFFFFF"/>
                </a:solidFill>
                <a:latin typeface="Tahoma"/>
                <a:cs typeface="Tahoma"/>
              </a:rPr>
              <a:t> </a:t>
            </a:r>
            <a:r>
              <a:rPr sz="1800" spc="50" dirty="0">
                <a:solidFill>
                  <a:srgbClr val="FFFFFF"/>
                </a:solidFill>
                <a:latin typeface="Tahoma"/>
                <a:cs typeface="Tahoma"/>
              </a:rPr>
              <a:t>domestic</a:t>
            </a:r>
            <a:r>
              <a:rPr sz="1800" spc="-30" dirty="0">
                <a:solidFill>
                  <a:srgbClr val="FFFFFF"/>
                </a:solidFill>
                <a:latin typeface="Tahoma"/>
                <a:cs typeface="Tahoma"/>
              </a:rPr>
              <a:t>  </a:t>
            </a:r>
            <a:r>
              <a:rPr sz="1800" dirty="0">
                <a:solidFill>
                  <a:srgbClr val="FFFFFF"/>
                </a:solidFill>
                <a:latin typeface="Tahoma"/>
                <a:cs typeface="Tahoma"/>
              </a:rPr>
              <a:t>and</a:t>
            </a:r>
            <a:r>
              <a:rPr sz="1800" spc="-30" dirty="0">
                <a:solidFill>
                  <a:srgbClr val="FFFFFF"/>
                </a:solidFill>
                <a:latin typeface="Tahoma"/>
                <a:cs typeface="Tahoma"/>
              </a:rPr>
              <a:t>  </a:t>
            </a:r>
            <a:r>
              <a:rPr sz="1800" spc="55" dirty="0">
                <a:solidFill>
                  <a:srgbClr val="FFFFFF"/>
                </a:solidFill>
                <a:latin typeface="Tahoma"/>
                <a:cs typeface="Tahoma"/>
              </a:rPr>
              <a:t>commercial</a:t>
            </a:r>
            <a:r>
              <a:rPr sz="1800" spc="-20" dirty="0">
                <a:solidFill>
                  <a:srgbClr val="FFFFFF"/>
                </a:solidFill>
                <a:latin typeface="Tahoma"/>
                <a:cs typeface="Tahoma"/>
              </a:rPr>
              <a:t>  </a:t>
            </a:r>
            <a:r>
              <a:rPr sz="1800" dirty="0">
                <a:solidFill>
                  <a:srgbClr val="FFFFFF"/>
                </a:solidFill>
                <a:latin typeface="Tahoma"/>
                <a:cs typeface="Tahoma"/>
              </a:rPr>
              <a:t>use.</a:t>
            </a:r>
            <a:r>
              <a:rPr sz="1800" spc="425" dirty="0">
                <a:solidFill>
                  <a:srgbClr val="FFFFFF"/>
                </a:solidFill>
                <a:latin typeface="Tahoma"/>
                <a:cs typeface="Tahoma"/>
              </a:rPr>
              <a:t> </a:t>
            </a:r>
            <a:r>
              <a:rPr sz="1800" dirty="0">
                <a:solidFill>
                  <a:srgbClr val="FFFFFF"/>
                </a:solidFill>
                <a:latin typeface="Tahoma"/>
                <a:cs typeface="Tahoma"/>
              </a:rPr>
              <a:t>They</a:t>
            </a:r>
            <a:r>
              <a:rPr sz="1800" spc="425" dirty="0">
                <a:solidFill>
                  <a:srgbClr val="FFFFFF"/>
                </a:solidFill>
                <a:latin typeface="Tahoma"/>
                <a:cs typeface="Tahoma"/>
              </a:rPr>
              <a:t> </a:t>
            </a:r>
            <a:r>
              <a:rPr sz="1800" dirty="0">
                <a:solidFill>
                  <a:srgbClr val="FFFFFF"/>
                </a:solidFill>
                <a:latin typeface="Tahoma"/>
                <a:cs typeface="Tahoma"/>
              </a:rPr>
              <a:t>are</a:t>
            </a:r>
            <a:r>
              <a:rPr sz="1800" spc="430" dirty="0">
                <a:solidFill>
                  <a:srgbClr val="FFFFFF"/>
                </a:solidFill>
                <a:latin typeface="Tahoma"/>
                <a:cs typeface="Tahoma"/>
              </a:rPr>
              <a:t> </a:t>
            </a:r>
            <a:r>
              <a:rPr sz="1800" spc="-25" dirty="0">
                <a:solidFill>
                  <a:srgbClr val="FFFFFF"/>
                </a:solidFill>
                <a:latin typeface="Tahoma"/>
                <a:cs typeface="Tahoma"/>
              </a:rPr>
              <a:t>an </a:t>
            </a:r>
            <a:r>
              <a:rPr sz="1800" dirty="0">
                <a:solidFill>
                  <a:srgbClr val="FFFFFF"/>
                </a:solidFill>
                <a:latin typeface="Tahoma"/>
                <a:cs typeface="Tahoma"/>
              </a:rPr>
              <a:t>attractive</a:t>
            </a:r>
            <a:r>
              <a:rPr sz="1800" spc="340" dirty="0">
                <a:solidFill>
                  <a:srgbClr val="FFFFFF"/>
                </a:solidFill>
                <a:latin typeface="Tahoma"/>
                <a:cs typeface="Tahoma"/>
              </a:rPr>
              <a:t> </a:t>
            </a:r>
            <a:r>
              <a:rPr sz="1800" spc="55" dirty="0">
                <a:solidFill>
                  <a:srgbClr val="FFFFFF"/>
                </a:solidFill>
                <a:latin typeface="Tahoma"/>
                <a:cs typeface="Tahoma"/>
              </a:rPr>
              <a:t>modern</a:t>
            </a:r>
            <a:r>
              <a:rPr sz="1800" spc="425" dirty="0">
                <a:solidFill>
                  <a:srgbClr val="FFFFFF"/>
                </a:solidFill>
                <a:latin typeface="Tahoma"/>
                <a:cs typeface="Tahoma"/>
              </a:rPr>
              <a:t> </a:t>
            </a:r>
            <a:r>
              <a:rPr sz="1800" dirty="0">
                <a:solidFill>
                  <a:srgbClr val="FFFFFF"/>
                </a:solidFill>
                <a:latin typeface="Tahoma"/>
                <a:cs typeface="Tahoma"/>
              </a:rPr>
              <a:t>alternative</a:t>
            </a:r>
            <a:r>
              <a:rPr sz="1800" spc="345" dirty="0">
                <a:solidFill>
                  <a:srgbClr val="FFFFFF"/>
                </a:solidFill>
                <a:latin typeface="Tahoma"/>
                <a:cs typeface="Tahoma"/>
              </a:rPr>
              <a:t> </a:t>
            </a:r>
            <a:r>
              <a:rPr sz="1800" dirty="0">
                <a:solidFill>
                  <a:srgbClr val="FFFFFF"/>
                </a:solidFill>
                <a:latin typeface="Tahoma"/>
                <a:cs typeface="Tahoma"/>
              </a:rPr>
              <a:t>to</a:t>
            </a:r>
            <a:r>
              <a:rPr sz="1800" spc="360" dirty="0">
                <a:solidFill>
                  <a:srgbClr val="FFFFFF"/>
                </a:solidFill>
                <a:latin typeface="Tahoma"/>
                <a:cs typeface="Tahoma"/>
              </a:rPr>
              <a:t> </a:t>
            </a:r>
            <a:r>
              <a:rPr sz="1800" dirty="0">
                <a:solidFill>
                  <a:srgbClr val="FFFFFF"/>
                </a:solidFill>
                <a:latin typeface="Tahoma"/>
                <a:cs typeface="Tahoma"/>
              </a:rPr>
              <a:t>traditional</a:t>
            </a:r>
            <a:r>
              <a:rPr sz="1800" spc="395" dirty="0">
                <a:solidFill>
                  <a:srgbClr val="FFFFFF"/>
                </a:solidFill>
                <a:latin typeface="Tahoma"/>
                <a:cs typeface="Tahoma"/>
              </a:rPr>
              <a:t> </a:t>
            </a:r>
            <a:r>
              <a:rPr sz="1800" dirty="0">
                <a:solidFill>
                  <a:srgbClr val="FFFFFF"/>
                </a:solidFill>
                <a:latin typeface="Tahoma"/>
                <a:cs typeface="Tahoma"/>
              </a:rPr>
              <a:t>timber</a:t>
            </a:r>
            <a:r>
              <a:rPr sz="1800" spc="385" dirty="0">
                <a:solidFill>
                  <a:srgbClr val="FFFFFF"/>
                </a:solidFill>
                <a:latin typeface="Tahoma"/>
                <a:cs typeface="Tahoma"/>
              </a:rPr>
              <a:t> </a:t>
            </a:r>
            <a:r>
              <a:rPr sz="1800" dirty="0">
                <a:solidFill>
                  <a:srgbClr val="FFFFFF"/>
                </a:solidFill>
                <a:latin typeface="Tahoma"/>
                <a:cs typeface="Tahoma"/>
              </a:rPr>
              <a:t>boards</a:t>
            </a:r>
            <a:r>
              <a:rPr sz="1800" spc="395" dirty="0">
                <a:solidFill>
                  <a:srgbClr val="FFFFFF"/>
                </a:solidFill>
                <a:latin typeface="Tahoma"/>
                <a:cs typeface="Tahoma"/>
              </a:rPr>
              <a:t> </a:t>
            </a:r>
            <a:r>
              <a:rPr sz="1800" dirty="0">
                <a:solidFill>
                  <a:srgbClr val="FFFFFF"/>
                </a:solidFill>
                <a:latin typeface="Tahoma"/>
                <a:cs typeface="Tahoma"/>
              </a:rPr>
              <a:t>that</a:t>
            </a:r>
            <a:r>
              <a:rPr sz="1800" spc="375" dirty="0">
                <a:solidFill>
                  <a:srgbClr val="FFFFFF"/>
                </a:solidFill>
                <a:latin typeface="Tahoma"/>
                <a:cs typeface="Tahoma"/>
              </a:rPr>
              <a:t> </a:t>
            </a:r>
            <a:r>
              <a:rPr sz="1800" spc="-25" dirty="0">
                <a:solidFill>
                  <a:srgbClr val="FFFFFF"/>
                </a:solidFill>
                <a:latin typeface="Tahoma"/>
                <a:cs typeface="Tahoma"/>
              </a:rPr>
              <a:t>can </a:t>
            </a:r>
            <a:r>
              <a:rPr sz="1800" dirty="0">
                <a:solidFill>
                  <a:srgbClr val="FFFFFF"/>
                </a:solidFill>
                <a:latin typeface="Tahoma"/>
                <a:cs typeface="Tahoma"/>
              </a:rPr>
              <a:t>split</a:t>
            </a:r>
            <a:r>
              <a:rPr sz="1800" spc="200" dirty="0">
                <a:solidFill>
                  <a:srgbClr val="FFFFFF"/>
                </a:solidFill>
                <a:latin typeface="Tahoma"/>
                <a:cs typeface="Tahoma"/>
              </a:rPr>
              <a:t>  </a:t>
            </a:r>
            <a:r>
              <a:rPr sz="1800" dirty="0">
                <a:solidFill>
                  <a:srgbClr val="FFFFFF"/>
                </a:solidFill>
                <a:latin typeface="Tahoma"/>
                <a:cs typeface="Tahoma"/>
              </a:rPr>
              <a:t>and</a:t>
            </a:r>
            <a:r>
              <a:rPr sz="1800" spc="215" dirty="0">
                <a:solidFill>
                  <a:srgbClr val="FFFFFF"/>
                </a:solidFill>
                <a:latin typeface="Tahoma"/>
                <a:cs typeface="Tahoma"/>
              </a:rPr>
              <a:t>  </a:t>
            </a:r>
            <a:r>
              <a:rPr sz="1800" dirty="0">
                <a:solidFill>
                  <a:srgbClr val="FFFFFF"/>
                </a:solidFill>
                <a:latin typeface="Tahoma"/>
                <a:cs typeface="Tahoma"/>
              </a:rPr>
              <a:t>warp</a:t>
            </a:r>
            <a:r>
              <a:rPr sz="1800" spc="210" dirty="0">
                <a:solidFill>
                  <a:srgbClr val="FFFFFF"/>
                </a:solidFill>
                <a:latin typeface="Tahoma"/>
                <a:cs typeface="Tahoma"/>
              </a:rPr>
              <a:t>  </a:t>
            </a:r>
            <a:r>
              <a:rPr sz="1800" dirty="0">
                <a:solidFill>
                  <a:srgbClr val="FFFFFF"/>
                </a:solidFill>
                <a:latin typeface="Tahoma"/>
                <a:cs typeface="Tahoma"/>
              </a:rPr>
              <a:t>and</a:t>
            </a:r>
            <a:r>
              <a:rPr sz="1800" spc="210" dirty="0">
                <a:solidFill>
                  <a:srgbClr val="FFFFFF"/>
                </a:solidFill>
                <a:latin typeface="Tahoma"/>
                <a:cs typeface="Tahoma"/>
              </a:rPr>
              <a:t>  </a:t>
            </a:r>
            <a:r>
              <a:rPr sz="1800" dirty="0">
                <a:solidFill>
                  <a:srgbClr val="FFFFFF"/>
                </a:solidFill>
                <a:latin typeface="Tahoma"/>
                <a:cs typeface="Tahoma"/>
              </a:rPr>
              <a:t>require</a:t>
            </a:r>
            <a:r>
              <a:rPr sz="1800" spc="165" dirty="0">
                <a:solidFill>
                  <a:srgbClr val="FFFFFF"/>
                </a:solidFill>
                <a:latin typeface="Tahoma"/>
                <a:cs typeface="Tahoma"/>
              </a:rPr>
              <a:t>  </a:t>
            </a:r>
            <a:r>
              <a:rPr sz="1800" dirty="0">
                <a:solidFill>
                  <a:srgbClr val="FFFFFF"/>
                </a:solidFill>
                <a:latin typeface="Tahoma"/>
                <a:cs typeface="Tahoma"/>
              </a:rPr>
              <a:t>expensive</a:t>
            </a:r>
            <a:r>
              <a:rPr sz="1800" spc="175" dirty="0">
                <a:solidFill>
                  <a:srgbClr val="FFFFFF"/>
                </a:solidFill>
                <a:latin typeface="Tahoma"/>
                <a:cs typeface="Tahoma"/>
              </a:rPr>
              <a:t>  </a:t>
            </a:r>
            <a:r>
              <a:rPr sz="1800" spc="55" dirty="0">
                <a:solidFill>
                  <a:srgbClr val="FFFFFF"/>
                </a:solidFill>
                <a:latin typeface="Tahoma"/>
                <a:cs typeface="Tahoma"/>
              </a:rPr>
              <a:t>on-</a:t>
            </a:r>
            <a:r>
              <a:rPr sz="1800" dirty="0">
                <a:solidFill>
                  <a:srgbClr val="FFFFFF"/>
                </a:solidFill>
                <a:latin typeface="Tahoma"/>
                <a:cs typeface="Tahoma"/>
              </a:rPr>
              <a:t>going</a:t>
            </a:r>
            <a:r>
              <a:rPr sz="1800" spc="210" dirty="0">
                <a:solidFill>
                  <a:srgbClr val="FFFFFF"/>
                </a:solidFill>
                <a:latin typeface="Tahoma"/>
                <a:cs typeface="Tahoma"/>
              </a:rPr>
              <a:t>  </a:t>
            </a:r>
            <a:r>
              <a:rPr sz="1800" dirty="0">
                <a:solidFill>
                  <a:srgbClr val="FFFFFF"/>
                </a:solidFill>
                <a:latin typeface="Tahoma"/>
                <a:cs typeface="Tahoma"/>
              </a:rPr>
              <a:t>rot-</a:t>
            </a:r>
            <a:r>
              <a:rPr sz="1800" spc="-10" dirty="0">
                <a:solidFill>
                  <a:srgbClr val="FFFFFF"/>
                </a:solidFill>
                <a:latin typeface="Tahoma"/>
                <a:cs typeface="Tahoma"/>
              </a:rPr>
              <a:t>prevention treatment.</a:t>
            </a:r>
            <a:endParaRPr sz="1800">
              <a:latin typeface="Tahoma"/>
              <a:cs typeface="Tahoma"/>
            </a:endParaRPr>
          </a:p>
        </p:txBody>
      </p:sp>
      <p:grpSp>
        <p:nvGrpSpPr>
          <p:cNvPr id="6" name="object 6"/>
          <p:cNvGrpSpPr/>
          <p:nvPr/>
        </p:nvGrpSpPr>
        <p:grpSpPr>
          <a:xfrm>
            <a:off x="-6350" y="9039744"/>
            <a:ext cx="7569200" cy="1666875"/>
            <a:chOff x="-6350" y="9039731"/>
            <a:chExt cx="7569200" cy="1666875"/>
          </a:xfrm>
        </p:grpSpPr>
        <p:sp>
          <p:nvSpPr>
            <p:cNvPr id="7" name="object 7"/>
            <p:cNvSpPr/>
            <p:nvPr/>
          </p:nvSpPr>
          <p:spPr>
            <a:xfrm>
              <a:off x="0" y="9046081"/>
              <a:ext cx="7556500" cy="1654175"/>
            </a:xfrm>
            <a:custGeom>
              <a:avLst/>
              <a:gdLst/>
              <a:ahLst/>
              <a:cxnLst/>
              <a:rect l="l" t="t" r="r" b="b"/>
              <a:pathLst>
                <a:path w="7556500" h="1654175">
                  <a:moveTo>
                    <a:pt x="7556500" y="0"/>
                  </a:moveTo>
                  <a:lnTo>
                    <a:pt x="0" y="0"/>
                  </a:lnTo>
                  <a:lnTo>
                    <a:pt x="0" y="1653667"/>
                  </a:lnTo>
                  <a:lnTo>
                    <a:pt x="7556500" y="1653667"/>
                  </a:lnTo>
                  <a:lnTo>
                    <a:pt x="7556500" y="0"/>
                  </a:lnTo>
                  <a:close/>
                </a:path>
              </a:pathLst>
            </a:custGeom>
            <a:solidFill>
              <a:srgbClr val="272727"/>
            </a:solidFill>
          </p:spPr>
          <p:txBody>
            <a:bodyPr wrap="square" lIns="0" tIns="0" rIns="0" bIns="0" rtlCol="0"/>
            <a:lstStyle/>
            <a:p>
              <a:endParaRPr/>
            </a:p>
          </p:txBody>
        </p:sp>
        <p:sp>
          <p:nvSpPr>
            <p:cNvPr id="8" name="object 8"/>
            <p:cNvSpPr/>
            <p:nvPr/>
          </p:nvSpPr>
          <p:spPr>
            <a:xfrm>
              <a:off x="0" y="9046081"/>
              <a:ext cx="7556500" cy="1654175"/>
            </a:xfrm>
            <a:custGeom>
              <a:avLst/>
              <a:gdLst/>
              <a:ahLst/>
              <a:cxnLst/>
              <a:rect l="l" t="t" r="r" b="b"/>
              <a:pathLst>
                <a:path w="7556500" h="1654175">
                  <a:moveTo>
                    <a:pt x="0" y="1653667"/>
                  </a:moveTo>
                  <a:lnTo>
                    <a:pt x="7556500" y="1653667"/>
                  </a:lnTo>
                  <a:lnTo>
                    <a:pt x="7556500" y="0"/>
                  </a:lnTo>
                  <a:lnTo>
                    <a:pt x="0" y="0"/>
                  </a:lnTo>
                  <a:lnTo>
                    <a:pt x="0" y="1653667"/>
                  </a:lnTo>
                  <a:close/>
                </a:path>
              </a:pathLst>
            </a:custGeom>
            <a:ln w="12700">
              <a:solidFill>
                <a:srgbClr val="172C51"/>
              </a:solidFill>
            </a:ln>
          </p:spPr>
          <p:txBody>
            <a:bodyPr wrap="square" lIns="0" tIns="0" rIns="0" bIns="0" rtlCol="0"/>
            <a:lstStyle/>
            <a:p>
              <a:endParaRPr/>
            </a:p>
          </p:txBody>
        </p:sp>
      </p:grpSp>
      <p:sp>
        <p:nvSpPr>
          <p:cNvPr id="9" name="object 9"/>
          <p:cNvSpPr txBox="1"/>
          <p:nvPr/>
        </p:nvSpPr>
        <p:spPr>
          <a:xfrm>
            <a:off x="87885" y="9213596"/>
            <a:ext cx="7401559" cy="1120820"/>
          </a:xfrm>
          <a:prstGeom prst="rect">
            <a:avLst/>
          </a:prstGeom>
        </p:spPr>
        <p:txBody>
          <a:bodyPr vert="horz" wrap="square" lIns="0" tIns="12700" rIns="0" bIns="0" rtlCol="0">
            <a:spAutoFit/>
          </a:bodyPr>
          <a:lstStyle/>
          <a:p>
            <a:pPr marL="12700" marR="5080" algn="just">
              <a:lnSpc>
                <a:spcPct val="100000"/>
              </a:lnSpc>
              <a:spcBef>
                <a:spcPts val="100"/>
              </a:spcBef>
            </a:pPr>
            <a:r>
              <a:rPr sz="1800" dirty="0">
                <a:solidFill>
                  <a:srgbClr val="FFFFFF"/>
                </a:solidFill>
                <a:latin typeface="Tahoma"/>
                <a:cs typeface="Tahoma"/>
              </a:rPr>
              <a:t>Installed</a:t>
            </a:r>
            <a:r>
              <a:rPr sz="1800" spc="-25" dirty="0">
                <a:solidFill>
                  <a:srgbClr val="FFFFFF"/>
                </a:solidFill>
                <a:latin typeface="Tahoma"/>
                <a:cs typeface="Tahoma"/>
              </a:rPr>
              <a:t>  </a:t>
            </a:r>
            <a:r>
              <a:rPr sz="1800" dirty="0">
                <a:solidFill>
                  <a:srgbClr val="FFFFFF"/>
                </a:solidFill>
                <a:latin typeface="Tahoma"/>
                <a:cs typeface="Tahoma"/>
              </a:rPr>
              <a:t>over</a:t>
            </a:r>
            <a:r>
              <a:rPr sz="1800" spc="-20" dirty="0">
                <a:solidFill>
                  <a:srgbClr val="FFFFFF"/>
                </a:solidFill>
                <a:latin typeface="Tahoma"/>
                <a:cs typeface="Tahoma"/>
              </a:rPr>
              <a:t>  </a:t>
            </a:r>
            <a:r>
              <a:rPr sz="1800" dirty="0">
                <a:solidFill>
                  <a:srgbClr val="FFFFFF"/>
                </a:solidFill>
                <a:latin typeface="Tahoma"/>
                <a:cs typeface="Tahoma"/>
              </a:rPr>
              <a:t>an</a:t>
            </a:r>
            <a:r>
              <a:rPr sz="1800" spc="-25" dirty="0">
                <a:solidFill>
                  <a:srgbClr val="FFFFFF"/>
                </a:solidFill>
                <a:latin typeface="Tahoma"/>
                <a:cs typeface="Tahoma"/>
              </a:rPr>
              <a:t>  </a:t>
            </a:r>
            <a:r>
              <a:rPr sz="1800" dirty="0">
                <a:solidFill>
                  <a:srgbClr val="FFFFFF"/>
                </a:solidFill>
                <a:latin typeface="Tahoma"/>
                <a:cs typeface="Tahoma"/>
              </a:rPr>
              <a:t>anticorrosive</a:t>
            </a:r>
            <a:r>
              <a:rPr sz="1800" spc="-25" dirty="0">
                <a:solidFill>
                  <a:srgbClr val="FFFFFF"/>
                </a:solidFill>
                <a:latin typeface="Tahoma"/>
                <a:cs typeface="Tahoma"/>
              </a:rPr>
              <a:t>  </a:t>
            </a:r>
            <a:r>
              <a:rPr sz="1800" dirty="0">
                <a:solidFill>
                  <a:srgbClr val="FFFFFF"/>
                </a:solidFill>
                <a:latin typeface="Tahoma"/>
                <a:cs typeface="Tahoma"/>
              </a:rPr>
              <a:t>aluminium</a:t>
            </a:r>
            <a:r>
              <a:rPr sz="1800" spc="-30" dirty="0">
                <a:solidFill>
                  <a:srgbClr val="FFFFFF"/>
                </a:solidFill>
                <a:latin typeface="Tahoma"/>
                <a:cs typeface="Tahoma"/>
              </a:rPr>
              <a:t>  </a:t>
            </a:r>
            <a:r>
              <a:rPr sz="1800" dirty="0">
                <a:solidFill>
                  <a:srgbClr val="FFFFFF"/>
                </a:solidFill>
                <a:latin typeface="Tahoma"/>
                <a:cs typeface="Tahoma"/>
              </a:rPr>
              <a:t>framework</a:t>
            </a:r>
            <a:r>
              <a:rPr sz="1800" spc="-25" dirty="0">
                <a:solidFill>
                  <a:srgbClr val="FFFFFF"/>
                </a:solidFill>
                <a:latin typeface="Tahoma"/>
                <a:cs typeface="Tahoma"/>
              </a:rPr>
              <a:t>  </a:t>
            </a:r>
            <a:r>
              <a:rPr sz="1800" dirty="0">
                <a:solidFill>
                  <a:srgbClr val="FFFFFF"/>
                </a:solidFill>
                <a:latin typeface="Tahoma"/>
                <a:cs typeface="Tahoma"/>
              </a:rPr>
              <a:t>with</a:t>
            </a:r>
            <a:r>
              <a:rPr sz="1800" spc="-25" dirty="0">
                <a:solidFill>
                  <a:srgbClr val="FFFFFF"/>
                </a:solidFill>
                <a:latin typeface="Tahoma"/>
                <a:cs typeface="Tahoma"/>
              </a:rPr>
              <a:t>  </a:t>
            </a:r>
            <a:r>
              <a:rPr sz="1800" spc="-10" dirty="0">
                <a:solidFill>
                  <a:srgbClr val="FFFFFF"/>
                </a:solidFill>
                <a:latin typeface="Tahoma"/>
                <a:cs typeface="Tahoma"/>
              </a:rPr>
              <a:t>concealed </a:t>
            </a:r>
            <a:r>
              <a:rPr sz="1800" dirty="0">
                <a:solidFill>
                  <a:srgbClr val="FFFFFF"/>
                </a:solidFill>
                <a:latin typeface="Tahoma"/>
                <a:cs typeface="Tahoma"/>
              </a:rPr>
              <a:t>fixtures</a:t>
            </a:r>
            <a:r>
              <a:rPr sz="1800" spc="5" dirty="0">
                <a:solidFill>
                  <a:srgbClr val="FFFFFF"/>
                </a:solidFill>
                <a:latin typeface="Tahoma"/>
                <a:cs typeface="Tahoma"/>
              </a:rPr>
              <a:t>  </a:t>
            </a:r>
            <a:r>
              <a:rPr sz="1800" dirty="0">
                <a:solidFill>
                  <a:srgbClr val="FFFFFF"/>
                </a:solidFill>
                <a:latin typeface="Tahoma"/>
                <a:cs typeface="Tahoma"/>
              </a:rPr>
              <a:t>and  no  exposed</a:t>
            </a:r>
            <a:r>
              <a:rPr sz="1800" spc="5" dirty="0">
                <a:solidFill>
                  <a:srgbClr val="FFFFFF"/>
                </a:solidFill>
                <a:latin typeface="Tahoma"/>
                <a:cs typeface="Tahoma"/>
              </a:rPr>
              <a:t>  </a:t>
            </a:r>
            <a:r>
              <a:rPr sz="1800" dirty="0">
                <a:solidFill>
                  <a:srgbClr val="FFFFFF"/>
                </a:solidFill>
                <a:latin typeface="Tahoma"/>
                <a:cs typeface="Tahoma"/>
              </a:rPr>
              <a:t>hardware.</a:t>
            </a:r>
            <a:r>
              <a:rPr sz="1800" spc="5" dirty="0">
                <a:solidFill>
                  <a:srgbClr val="FFFFFF"/>
                </a:solidFill>
                <a:latin typeface="Tahoma"/>
                <a:cs typeface="Tahoma"/>
              </a:rPr>
              <a:t>  </a:t>
            </a:r>
            <a:r>
              <a:rPr sz="1800" dirty="0">
                <a:solidFill>
                  <a:srgbClr val="FFFFFF"/>
                </a:solidFill>
                <a:latin typeface="Tahoma"/>
                <a:cs typeface="Tahoma"/>
              </a:rPr>
              <a:t>Stemwud</a:t>
            </a:r>
            <a:r>
              <a:rPr sz="1800" spc="5" dirty="0">
                <a:solidFill>
                  <a:srgbClr val="FFFFFF"/>
                </a:solidFill>
                <a:latin typeface="Tahoma"/>
                <a:cs typeface="Tahoma"/>
              </a:rPr>
              <a:t>  </a:t>
            </a:r>
            <a:r>
              <a:rPr sz="1800" dirty="0">
                <a:solidFill>
                  <a:srgbClr val="FFFFFF"/>
                </a:solidFill>
                <a:latin typeface="Tahoma"/>
                <a:cs typeface="Tahoma"/>
              </a:rPr>
              <a:t>decking  is</a:t>
            </a:r>
            <a:r>
              <a:rPr sz="1800" spc="10" dirty="0">
                <a:solidFill>
                  <a:srgbClr val="FFFFFF"/>
                </a:solidFill>
                <a:latin typeface="Tahoma"/>
                <a:cs typeface="Tahoma"/>
              </a:rPr>
              <a:t>  </a:t>
            </a:r>
            <a:r>
              <a:rPr sz="1800" spc="-10" dirty="0">
                <a:solidFill>
                  <a:srgbClr val="FFFFFF"/>
                </a:solidFill>
                <a:latin typeface="Tahoma"/>
                <a:cs typeface="Tahoma"/>
              </a:rPr>
              <a:t>completely </a:t>
            </a:r>
            <a:r>
              <a:rPr sz="1800" dirty="0">
                <a:solidFill>
                  <a:srgbClr val="FFFFFF"/>
                </a:solidFill>
                <a:latin typeface="Tahoma"/>
                <a:cs typeface="Tahoma"/>
              </a:rPr>
              <a:t>barefoot safe.</a:t>
            </a:r>
            <a:r>
              <a:rPr sz="1800" spc="5" dirty="0">
                <a:solidFill>
                  <a:srgbClr val="FFFFFF"/>
                </a:solidFill>
                <a:latin typeface="Tahoma"/>
                <a:cs typeface="Tahoma"/>
              </a:rPr>
              <a:t> </a:t>
            </a:r>
            <a:r>
              <a:rPr sz="1800" dirty="0">
                <a:solidFill>
                  <a:srgbClr val="FFFFFF"/>
                </a:solidFill>
                <a:latin typeface="Tahoma"/>
                <a:cs typeface="Tahoma"/>
              </a:rPr>
              <a:t>A</a:t>
            </a:r>
            <a:r>
              <a:rPr sz="1800" spc="5" dirty="0">
                <a:solidFill>
                  <a:srgbClr val="FFFFFF"/>
                </a:solidFill>
                <a:latin typeface="Tahoma"/>
                <a:cs typeface="Tahoma"/>
              </a:rPr>
              <a:t> </a:t>
            </a:r>
            <a:r>
              <a:rPr sz="1800" dirty="0">
                <a:solidFill>
                  <a:srgbClr val="FFFFFF"/>
                </a:solidFill>
                <a:latin typeface="Tahoma"/>
                <a:cs typeface="Tahoma"/>
              </a:rPr>
              <a:t>sustainable</a:t>
            </a:r>
            <a:r>
              <a:rPr sz="1800" spc="5" dirty="0">
                <a:solidFill>
                  <a:srgbClr val="FFFFFF"/>
                </a:solidFill>
                <a:latin typeface="Tahoma"/>
                <a:cs typeface="Tahoma"/>
              </a:rPr>
              <a:t> </a:t>
            </a:r>
            <a:r>
              <a:rPr sz="1800" dirty="0">
                <a:solidFill>
                  <a:srgbClr val="FFFFFF"/>
                </a:solidFill>
                <a:latin typeface="Tahoma"/>
                <a:cs typeface="Tahoma"/>
              </a:rPr>
              <a:t>solution</a:t>
            </a:r>
            <a:r>
              <a:rPr sz="1800" spc="5" dirty="0">
                <a:solidFill>
                  <a:srgbClr val="FFFFFF"/>
                </a:solidFill>
                <a:latin typeface="Tahoma"/>
                <a:cs typeface="Tahoma"/>
              </a:rPr>
              <a:t> </a:t>
            </a:r>
            <a:r>
              <a:rPr sz="1800" dirty="0">
                <a:solidFill>
                  <a:srgbClr val="FFFFFF"/>
                </a:solidFill>
                <a:latin typeface="Tahoma"/>
                <a:cs typeface="Tahoma"/>
              </a:rPr>
              <a:t>to</a:t>
            </a:r>
            <a:r>
              <a:rPr sz="1800" spc="-5" dirty="0">
                <a:solidFill>
                  <a:srgbClr val="FFFFFF"/>
                </a:solidFill>
                <a:latin typeface="Tahoma"/>
                <a:cs typeface="Tahoma"/>
              </a:rPr>
              <a:t> </a:t>
            </a:r>
            <a:r>
              <a:rPr sz="1800" dirty="0">
                <a:solidFill>
                  <a:srgbClr val="FFFFFF"/>
                </a:solidFill>
                <a:latin typeface="Tahoma"/>
                <a:cs typeface="Tahoma"/>
              </a:rPr>
              <a:t>wood decking, Stemwud</a:t>
            </a:r>
            <a:r>
              <a:rPr sz="1800" spc="5" dirty="0">
                <a:solidFill>
                  <a:srgbClr val="FFFFFF"/>
                </a:solidFill>
                <a:latin typeface="Tahoma"/>
                <a:cs typeface="Tahoma"/>
              </a:rPr>
              <a:t> </a:t>
            </a:r>
            <a:r>
              <a:rPr sz="1800" spc="-10" dirty="0">
                <a:solidFill>
                  <a:srgbClr val="FFFFFF"/>
                </a:solidFill>
                <a:latin typeface="Tahoma"/>
                <a:cs typeface="Tahoma"/>
              </a:rPr>
              <a:t>decking </a:t>
            </a:r>
            <a:r>
              <a:rPr sz="1800" dirty="0">
                <a:solidFill>
                  <a:srgbClr val="FFFFFF"/>
                </a:solidFill>
                <a:latin typeface="Tahoma"/>
                <a:cs typeface="Tahoma"/>
              </a:rPr>
              <a:t>is</a:t>
            </a:r>
            <a:r>
              <a:rPr sz="1800" spc="-10" dirty="0">
                <a:solidFill>
                  <a:srgbClr val="FFFFFF"/>
                </a:solidFill>
                <a:latin typeface="Tahoma"/>
                <a:cs typeface="Tahoma"/>
              </a:rPr>
              <a:t> </a:t>
            </a:r>
            <a:r>
              <a:rPr sz="1800" dirty="0">
                <a:solidFill>
                  <a:srgbClr val="FFFFFF"/>
                </a:solidFill>
                <a:latin typeface="Tahoma"/>
                <a:cs typeface="Tahoma"/>
              </a:rPr>
              <a:t>cost</a:t>
            </a:r>
            <a:r>
              <a:rPr sz="1800" spc="-10" dirty="0">
                <a:solidFill>
                  <a:srgbClr val="FFFFFF"/>
                </a:solidFill>
                <a:latin typeface="Tahoma"/>
                <a:cs typeface="Tahoma"/>
              </a:rPr>
              <a:t> </a:t>
            </a:r>
            <a:r>
              <a:rPr sz="1800" dirty="0">
                <a:solidFill>
                  <a:srgbClr val="FFFFFF"/>
                </a:solidFill>
                <a:latin typeface="Tahoma"/>
                <a:cs typeface="Tahoma"/>
              </a:rPr>
              <a:t>effective</a:t>
            </a:r>
            <a:r>
              <a:rPr sz="1800" spc="-20" dirty="0">
                <a:solidFill>
                  <a:srgbClr val="FFFFFF"/>
                </a:solidFill>
                <a:latin typeface="Tahoma"/>
                <a:cs typeface="Tahoma"/>
              </a:rPr>
              <a:t> </a:t>
            </a:r>
            <a:r>
              <a:rPr sz="1800" dirty="0">
                <a:solidFill>
                  <a:srgbClr val="FFFFFF"/>
                </a:solidFill>
                <a:latin typeface="Tahoma"/>
                <a:cs typeface="Tahoma"/>
              </a:rPr>
              <a:t>with</a:t>
            </a:r>
            <a:r>
              <a:rPr sz="1800" spc="-5" dirty="0">
                <a:solidFill>
                  <a:srgbClr val="FFFFFF"/>
                </a:solidFill>
                <a:latin typeface="Tahoma"/>
                <a:cs typeface="Tahoma"/>
              </a:rPr>
              <a:t> </a:t>
            </a:r>
            <a:r>
              <a:rPr sz="1800" dirty="0">
                <a:solidFill>
                  <a:srgbClr val="FFFFFF"/>
                </a:solidFill>
                <a:latin typeface="Tahoma"/>
                <a:cs typeface="Tahoma"/>
              </a:rPr>
              <a:t>low</a:t>
            </a:r>
            <a:r>
              <a:rPr sz="1800" spc="-10" dirty="0">
                <a:solidFill>
                  <a:srgbClr val="FFFFFF"/>
                </a:solidFill>
                <a:latin typeface="Tahoma"/>
                <a:cs typeface="Tahoma"/>
              </a:rPr>
              <a:t> </a:t>
            </a:r>
            <a:r>
              <a:rPr sz="1800" dirty="0">
                <a:solidFill>
                  <a:srgbClr val="FFFFFF"/>
                </a:solidFill>
                <a:latin typeface="Tahoma"/>
                <a:cs typeface="Tahoma"/>
              </a:rPr>
              <a:t>lifetime costs</a:t>
            </a:r>
            <a:r>
              <a:rPr sz="1800" spc="-5" dirty="0">
                <a:solidFill>
                  <a:srgbClr val="FFFFFF"/>
                </a:solidFill>
                <a:latin typeface="Tahoma"/>
                <a:cs typeface="Tahoma"/>
              </a:rPr>
              <a:t> </a:t>
            </a:r>
            <a:r>
              <a:rPr sz="1800" dirty="0">
                <a:solidFill>
                  <a:srgbClr val="FFFFFF"/>
                </a:solidFill>
                <a:latin typeface="Tahoma"/>
                <a:cs typeface="Tahoma"/>
              </a:rPr>
              <a:t>owing</a:t>
            </a:r>
            <a:r>
              <a:rPr sz="1800" spc="-5" dirty="0">
                <a:solidFill>
                  <a:srgbClr val="FFFFFF"/>
                </a:solidFill>
                <a:latin typeface="Tahoma"/>
                <a:cs typeface="Tahoma"/>
              </a:rPr>
              <a:t> </a:t>
            </a:r>
            <a:r>
              <a:rPr sz="1800" dirty="0">
                <a:solidFill>
                  <a:srgbClr val="FFFFFF"/>
                </a:solidFill>
                <a:latin typeface="Tahoma"/>
                <a:cs typeface="Tahoma"/>
              </a:rPr>
              <a:t>to</a:t>
            </a:r>
            <a:r>
              <a:rPr sz="1800" spc="-20" dirty="0">
                <a:solidFill>
                  <a:srgbClr val="FFFFFF"/>
                </a:solidFill>
                <a:latin typeface="Tahoma"/>
                <a:cs typeface="Tahoma"/>
              </a:rPr>
              <a:t> </a:t>
            </a:r>
            <a:r>
              <a:rPr sz="1800" dirty="0">
                <a:solidFill>
                  <a:srgbClr val="FFFFFF"/>
                </a:solidFill>
                <a:latin typeface="Tahoma"/>
                <a:cs typeface="Tahoma"/>
              </a:rPr>
              <a:t>no</a:t>
            </a:r>
            <a:r>
              <a:rPr sz="1800" spc="-10" dirty="0">
                <a:solidFill>
                  <a:srgbClr val="FFFFFF"/>
                </a:solidFill>
                <a:latin typeface="Tahoma"/>
                <a:cs typeface="Tahoma"/>
              </a:rPr>
              <a:t> </a:t>
            </a:r>
            <a:r>
              <a:rPr sz="1800" dirty="0">
                <a:solidFill>
                  <a:srgbClr val="FFFFFF"/>
                </a:solidFill>
                <a:latin typeface="Tahoma"/>
                <a:cs typeface="Tahoma"/>
              </a:rPr>
              <a:t>maintenance</a:t>
            </a:r>
            <a:r>
              <a:rPr sz="1800" spc="-5" dirty="0">
                <a:solidFill>
                  <a:srgbClr val="FFFFFF"/>
                </a:solidFill>
                <a:latin typeface="Tahoma"/>
                <a:cs typeface="Tahoma"/>
              </a:rPr>
              <a:t> </a:t>
            </a:r>
            <a:r>
              <a:rPr sz="1800" dirty="0">
                <a:solidFill>
                  <a:srgbClr val="FFFFFF"/>
                </a:solidFill>
                <a:latin typeface="Tahoma"/>
                <a:cs typeface="Tahoma"/>
              </a:rPr>
              <a:t>over</a:t>
            </a:r>
            <a:r>
              <a:rPr sz="1800" spc="-5" dirty="0">
                <a:solidFill>
                  <a:srgbClr val="FFFFFF"/>
                </a:solidFill>
                <a:latin typeface="Tahoma"/>
                <a:cs typeface="Tahoma"/>
              </a:rPr>
              <a:t> </a:t>
            </a:r>
            <a:r>
              <a:rPr sz="1800" spc="-20" dirty="0">
                <a:solidFill>
                  <a:srgbClr val="FFFFFF"/>
                </a:solidFill>
                <a:latin typeface="Tahoma"/>
                <a:cs typeface="Tahoma"/>
              </a:rPr>
              <a:t>it’s</a:t>
            </a:r>
            <a:endParaRPr sz="1800">
              <a:latin typeface="Tahoma"/>
              <a:cs typeface="Tahoma"/>
            </a:endParaRPr>
          </a:p>
        </p:txBody>
      </p:sp>
      <p:sp>
        <p:nvSpPr>
          <p:cNvPr id="10" name="object 10"/>
          <p:cNvSpPr txBox="1"/>
          <p:nvPr/>
        </p:nvSpPr>
        <p:spPr>
          <a:xfrm>
            <a:off x="87886" y="10310877"/>
            <a:ext cx="831215" cy="289823"/>
          </a:xfrm>
          <a:prstGeom prst="rect">
            <a:avLst/>
          </a:prstGeom>
        </p:spPr>
        <p:txBody>
          <a:bodyPr vert="horz" wrap="square" lIns="0" tIns="12700" rIns="0" bIns="0" rtlCol="0">
            <a:spAutoFit/>
          </a:bodyPr>
          <a:lstStyle/>
          <a:p>
            <a:pPr marL="12700">
              <a:lnSpc>
                <a:spcPct val="100000"/>
              </a:lnSpc>
              <a:spcBef>
                <a:spcPts val="100"/>
              </a:spcBef>
            </a:pPr>
            <a:r>
              <a:rPr sz="1800" spc="-10" dirty="0">
                <a:solidFill>
                  <a:srgbClr val="FFFFFF"/>
                </a:solidFill>
                <a:latin typeface="Tahoma"/>
                <a:cs typeface="Tahoma"/>
              </a:rPr>
              <a:t>lifetime.</a:t>
            </a:r>
            <a:endParaRPr sz="1800">
              <a:latin typeface="Tahoma"/>
              <a:cs typeface="Tahoma"/>
            </a:endParaRPr>
          </a:p>
        </p:txBody>
      </p:sp>
      <p:pic>
        <p:nvPicPr>
          <p:cNvPr id="11" name="object 11"/>
          <p:cNvPicPr/>
          <p:nvPr/>
        </p:nvPicPr>
        <p:blipFill>
          <a:blip r:embed="rId3" cstate="print"/>
          <a:stretch>
            <a:fillRect/>
          </a:stretch>
        </p:blipFill>
        <p:spPr>
          <a:xfrm>
            <a:off x="0" y="3363722"/>
            <a:ext cx="7556500" cy="5682360"/>
          </a:xfrm>
          <a:prstGeom prst="rect">
            <a:avLst/>
          </a:prstGeom>
        </p:spPr>
      </p:pic>
      <p:sp>
        <p:nvSpPr>
          <p:cNvPr id="12" name="object 12"/>
          <p:cNvSpPr txBox="1"/>
          <p:nvPr/>
        </p:nvSpPr>
        <p:spPr>
          <a:xfrm>
            <a:off x="7236968" y="10262723"/>
            <a:ext cx="141605" cy="289823"/>
          </a:xfrm>
          <a:prstGeom prst="rect">
            <a:avLst/>
          </a:prstGeom>
        </p:spPr>
        <p:txBody>
          <a:bodyPr vert="horz" wrap="square" lIns="0" tIns="12700" rIns="0" bIns="0" rtlCol="0">
            <a:spAutoFit/>
          </a:bodyPr>
          <a:lstStyle/>
          <a:p>
            <a:pPr marL="12700">
              <a:lnSpc>
                <a:spcPct val="100000"/>
              </a:lnSpc>
              <a:spcBef>
                <a:spcPts val="100"/>
              </a:spcBef>
            </a:pPr>
            <a:r>
              <a:rPr sz="1800" spc="-50" dirty="0">
                <a:solidFill>
                  <a:srgbClr val="6FAC46"/>
                </a:solidFill>
                <a:latin typeface="Calibri"/>
                <a:cs typeface="Calibri"/>
              </a:rPr>
              <a:t>3</a:t>
            </a:r>
            <a:endParaRPr sz="1800">
              <a:latin typeface="Calibri"/>
              <a:cs typeface="Calibri"/>
            </a:endParaRPr>
          </a:p>
        </p:txBody>
      </p:sp>
    </p:spTree>
  </p:cSld>
  <p:clrMapOvr>
    <a:masterClrMapping/>
  </p:clrMapOvr>
  <p:transition spd="slow">
    <p:wheel spokes="1"/>
    <p:sndAc>
      <p:stSnd>
        <p:snd r:embed="rId2" name="click.wav"/>
      </p:stSnd>
    </p:sndAc>
  </p:transition>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8789860"/>
            <a:ext cx="2583972" cy="1800206"/>
          </a:xfrm>
          <a:prstGeom prst="rect">
            <a:avLst/>
          </a:prstGeom>
        </p:spPr>
      </p:pic>
      <p:pic>
        <p:nvPicPr>
          <p:cNvPr id="3" name="object 3"/>
          <p:cNvPicPr/>
          <p:nvPr/>
        </p:nvPicPr>
        <p:blipFill>
          <a:blip r:embed="rId4" cstate="print"/>
          <a:stretch>
            <a:fillRect/>
          </a:stretch>
        </p:blipFill>
        <p:spPr>
          <a:xfrm>
            <a:off x="4062298" y="-11429"/>
            <a:ext cx="3507662" cy="3375491"/>
          </a:xfrm>
          <a:prstGeom prst="rect">
            <a:avLst/>
          </a:prstGeom>
        </p:spPr>
      </p:pic>
      <p:grpSp>
        <p:nvGrpSpPr>
          <p:cNvPr id="4" name="object 4"/>
          <p:cNvGrpSpPr/>
          <p:nvPr/>
        </p:nvGrpSpPr>
        <p:grpSpPr>
          <a:xfrm>
            <a:off x="9" y="7296505"/>
            <a:ext cx="2884169" cy="2938539"/>
            <a:chOff x="0" y="7296505"/>
            <a:chExt cx="2884169" cy="2938539"/>
          </a:xfrm>
        </p:grpSpPr>
        <p:pic>
          <p:nvPicPr>
            <p:cNvPr id="5" name="object 5"/>
            <p:cNvPicPr/>
            <p:nvPr/>
          </p:nvPicPr>
          <p:blipFill>
            <a:blip r:embed="rId5" cstate="print"/>
            <a:stretch>
              <a:fillRect/>
            </a:stretch>
          </p:blipFill>
          <p:spPr>
            <a:xfrm>
              <a:off x="0" y="8030705"/>
              <a:ext cx="2884169" cy="2204339"/>
            </a:xfrm>
            <a:prstGeom prst="rect">
              <a:avLst/>
            </a:prstGeom>
          </p:spPr>
        </p:pic>
        <p:pic>
          <p:nvPicPr>
            <p:cNvPr id="6" name="object 6"/>
            <p:cNvPicPr/>
            <p:nvPr/>
          </p:nvPicPr>
          <p:blipFill>
            <a:blip r:embed="rId6" cstate="print"/>
            <a:stretch>
              <a:fillRect/>
            </a:stretch>
          </p:blipFill>
          <p:spPr>
            <a:xfrm>
              <a:off x="0" y="7296505"/>
              <a:ext cx="2820160" cy="2155317"/>
            </a:xfrm>
            <a:prstGeom prst="rect">
              <a:avLst/>
            </a:prstGeom>
          </p:spPr>
        </p:pic>
      </p:grpSp>
      <p:pic>
        <p:nvPicPr>
          <p:cNvPr id="7" name="object 7"/>
          <p:cNvPicPr/>
          <p:nvPr/>
        </p:nvPicPr>
        <p:blipFill>
          <a:blip r:embed="rId7" cstate="print"/>
          <a:stretch>
            <a:fillRect/>
          </a:stretch>
        </p:blipFill>
        <p:spPr>
          <a:xfrm>
            <a:off x="448586" y="414604"/>
            <a:ext cx="2177966" cy="1599575"/>
          </a:xfrm>
          <a:prstGeom prst="rect">
            <a:avLst/>
          </a:prstGeom>
        </p:spPr>
      </p:pic>
      <p:pic>
        <p:nvPicPr>
          <p:cNvPr id="8" name="object 8"/>
          <p:cNvPicPr/>
          <p:nvPr/>
        </p:nvPicPr>
        <p:blipFill>
          <a:blip r:embed="rId8" cstate="print"/>
          <a:stretch>
            <a:fillRect/>
          </a:stretch>
        </p:blipFill>
        <p:spPr>
          <a:xfrm>
            <a:off x="2798974" y="4006697"/>
            <a:ext cx="2046076" cy="1952632"/>
          </a:xfrm>
          <a:prstGeom prst="rect">
            <a:avLst/>
          </a:prstGeom>
        </p:spPr>
      </p:pic>
      <p:sp>
        <p:nvSpPr>
          <p:cNvPr id="9" name="object 9"/>
          <p:cNvSpPr txBox="1"/>
          <p:nvPr/>
        </p:nvSpPr>
        <p:spPr>
          <a:xfrm>
            <a:off x="457301" y="2190930"/>
            <a:ext cx="3617595" cy="573234"/>
          </a:xfrm>
          <a:prstGeom prst="rect">
            <a:avLst/>
          </a:prstGeom>
        </p:spPr>
        <p:txBody>
          <a:bodyPr vert="horz" wrap="square" lIns="0" tIns="54610" rIns="0" bIns="0" rtlCol="0">
            <a:spAutoFit/>
          </a:bodyPr>
          <a:lstStyle/>
          <a:p>
            <a:pPr marL="12700">
              <a:lnSpc>
                <a:spcPct val="100000"/>
              </a:lnSpc>
              <a:spcBef>
                <a:spcPts val="430"/>
              </a:spcBef>
            </a:pPr>
            <a:r>
              <a:rPr sz="1600" b="1" spc="120" dirty="0">
                <a:latin typeface="Tahoma"/>
                <a:cs typeface="Tahoma"/>
              </a:rPr>
              <a:t>STE</a:t>
            </a:r>
            <a:r>
              <a:rPr sz="1600" b="1" dirty="0">
                <a:latin typeface="Tahoma"/>
                <a:cs typeface="Tahoma"/>
              </a:rPr>
              <a:t>M</a:t>
            </a:r>
            <a:r>
              <a:rPr sz="1600" b="1" spc="-260" dirty="0">
                <a:latin typeface="Tahoma"/>
                <a:cs typeface="Tahoma"/>
              </a:rPr>
              <a:t> </a:t>
            </a:r>
            <a:r>
              <a:rPr sz="1600" b="1" spc="-25" dirty="0">
                <a:latin typeface="Tahoma"/>
                <a:cs typeface="Tahoma"/>
              </a:rPr>
              <a:t>W</a:t>
            </a:r>
            <a:r>
              <a:rPr sz="1600" b="1" spc="-265" dirty="0">
                <a:latin typeface="Tahoma"/>
                <a:cs typeface="Tahoma"/>
              </a:rPr>
              <a:t> </a:t>
            </a:r>
            <a:r>
              <a:rPr sz="1600" b="1" spc="-20" dirty="0">
                <a:latin typeface="Tahoma"/>
                <a:cs typeface="Tahoma"/>
              </a:rPr>
              <a:t>U</a:t>
            </a:r>
            <a:r>
              <a:rPr sz="1600" b="1" spc="-265" dirty="0">
                <a:latin typeface="Tahoma"/>
                <a:cs typeface="Tahoma"/>
              </a:rPr>
              <a:t> </a:t>
            </a:r>
            <a:r>
              <a:rPr sz="1600" b="1" dirty="0">
                <a:latin typeface="Tahoma"/>
                <a:cs typeface="Tahoma"/>
              </a:rPr>
              <a:t>D</a:t>
            </a:r>
            <a:r>
              <a:rPr sz="1600" b="1" spc="420" dirty="0">
                <a:latin typeface="Tahoma"/>
                <a:cs typeface="Tahoma"/>
              </a:rPr>
              <a:t> </a:t>
            </a:r>
            <a:r>
              <a:rPr sz="1600" b="1" dirty="0">
                <a:latin typeface="Tahoma"/>
                <a:cs typeface="Tahoma"/>
              </a:rPr>
              <a:t>C</a:t>
            </a:r>
            <a:r>
              <a:rPr sz="1600" b="1" spc="-260" dirty="0">
                <a:latin typeface="Tahoma"/>
                <a:cs typeface="Tahoma"/>
              </a:rPr>
              <a:t> </a:t>
            </a:r>
            <a:r>
              <a:rPr sz="1600" b="1" dirty="0">
                <a:latin typeface="Tahoma"/>
                <a:cs typeface="Tahoma"/>
              </a:rPr>
              <a:t>L</a:t>
            </a:r>
            <a:r>
              <a:rPr sz="1600" b="1" spc="-265" dirty="0">
                <a:latin typeface="Tahoma"/>
                <a:cs typeface="Tahoma"/>
              </a:rPr>
              <a:t> </a:t>
            </a:r>
            <a:r>
              <a:rPr sz="1600" b="1" spc="-20" dirty="0">
                <a:latin typeface="Tahoma"/>
                <a:cs typeface="Tahoma"/>
              </a:rPr>
              <a:t>A</a:t>
            </a:r>
            <a:r>
              <a:rPr sz="1600" b="1" spc="-270" dirty="0">
                <a:latin typeface="Tahoma"/>
                <a:cs typeface="Tahoma"/>
              </a:rPr>
              <a:t> </a:t>
            </a:r>
            <a:r>
              <a:rPr sz="1600" b="1" spc="135" dirty="0">
                <a:latin typeface="Tahoma"/>
                <a:cs typeface="Tahoma"/>
              </a:rPr>
              <a:t>SSIC</a:t>
            </a:r>
            <a:r>
              <a:rPr sz="1600" b="1" spc="415" dirty="0">
                <a:latin typeface="Tahoma"/>
                <a:cs typeface="Tahoma"/>
              </a:rPr>
              <a:t> </a:t>
            </a:r>
            <a:r>
              <a:rPr sz="1600" b="1" spc="-20" dirty="0">
                <a:latin typeface="Tahoma"/>
                <a:cs typeface="Tahoma"/>
              </a:rPr>
              <a:t>D</a:t>
            </a:r>
            <a:r>
              <a:rPr sz="1600" b="1" spc="-265" dirty="0">
                <a:latin typeface="Tahoma"/>
                <a:cs typeface="Tahoma"/>
              </a:rPr>
              <a:t> </a:t>
            </a:r>
            <a:r>
              <a:rPr sz="1600" b="1" spc="-10" dirty="0">
                <a:latin typeface="Tahoma"/>
                <a:cs typeface="Tahoma"/>
              </a:rPr>
              <a:t>E</a:t>
            </a:r>
            <a:r>
              <a:rPr sz="1600" b="1" spc="-260" dirty="0">
                <a:latin typeface="Tahoma"/>
                <a:cs typeface="Tahoma"/>
              </a:rPr>
              <a:t> </a:t>
            </a:r>
            <a:r>
              <a:rPr sz="1600" b="1" dirty="0">
                <a:latin typeface="Tahoma"/>
                <a:cs typeface="Tahoma"/>
              </a:rPr>
              <a:t>C</a:t>
            </a:r>
            <a:r>
              <a:rPr sz="1600" b="1" spc="-265" dirty="0">
                <a:latin typeface="Tahoma"/>
                <a:cs typeface="Tahoma"/>
              </a:rPr>
              <a:t> </a:t>
            </a:r>
            <a:r>
              <a:rPr sz="1600" b="1" spc="-20" dirty="0">
                <a:latin typeface="Tahoma"/>
                <a:cs typeface="Tahoma"/>
              </a:rPr>
              <a:t>K</a:t>
            </a:r>
            <a:r>
              <a:rPr sz="1600" b="1" spc="-260" dirty="0">
                <a:latin typeface="Tahoma"/>
                <a:cs typeface="Tahoma"/>
              </a:rPr>
              <a:t> </a:t>
            </a:r>
            <a:r>
              <a:rPr sz="1600" b="1" spc="95" dirty="0">
                <a:latin typeface="Tahoma"/>
                <a:cs typeface="Tahoma"/>
              </a:rPr>
              <a:t>ING</a:t>
            </a:r>
            <a:endParaRPr sz="1600" dirty="0">
              <a:latin typeface="Tahoma"/>
              <a:cs typeface="Tahoma"/>
            </a:endParaRPr>
          </a:p>
          <a:p>
            <a:pPr marL="12700">
              <a:lnSpc>
                <a:spcPct val="100000"/>
              </a:lnSpc>
              <a:spcBef>
                <a:spcPts val="204"/>
              </a:spcBef>
            </a:pPr>
            <a:r>
              <a:rPr sz="1600" spc="70" dirty="0">
                <a:latin typeface="Tahoma"/>
                <a:cs typeface="Tahoma"/>
              </a:rPr>
              <a:t>Size:</a:t>
            </a:r>
            <a:r>
              <a:rPr sz="1600" spc="229" dirty="0">
                <a:latin typeface="Tahoma"/>
                <a:cs typeface="Tahoma"/>
              </a:rPr>
              <a:t> </a:t>
            </a:r>
            <a:r>
              <a:rPr sz="1600" dirty="0">
                <a:latin typeface="Tahoma"/>
                <a:cs typeface="Tahoma"/>
              </a:rPr>
              <a:t>150</a:t>
            </a:r>
            <a:r>
              <a:rPr sz="1600" spc="245" dirty="0">
                <a:latin typeface="Tahoma"/>
                <a:cs typeface="Tahoma"/>
              </a:rPr>
              <a:t> </a:t>
            </a:r>
            <a:r>
              <a:rPr sz="1600" dirty="0">
                <a:latin typeface="Tahoma"/>
                <a:cs typeface="Tahoma"/>
              </a:rPr>
              <a:t>x</a:t>
            </a:r>
            <a:r>
              <a:rPr sz="1600" spc="220" dirty="0">
                <a:latin typeface="Tahoma"/>
                <a:cs typeface="Tahoma"/>
              </a:rPr>
              <a:t> </a:t>
            </a:r>
            <a:r>
              <a:rPr sz="1600" dirty="0">
                <a:latin typeface="Tahoma"/>
                <a:cs typeface="Tahoma"/>
              </a:rPr>
              <a:t>25</a:t>
            </a:r>
            <a:r>
              <a:rPr sz="1600" spc="245" dirty="0">
                <a:latin typeface="Tahoma"/>
                <a:cs typeface="Tahoma"/>
              </a:rPr>
              <a:t> </a:t>
            </a:r>
            <a:r>
              <a:rPr sz="1600" dirty="0">
                <a:latin typeface="Tahoma"/>
                <a:cs typeface="Tahoma"/>
              </a:rPr>
              <a:t>x</a:t>
            </a:r>
            <a:r>
              <a:rPr sz="1600" spc="220" dirty="0">
                <a:latin typeface="Tahoma"/>
                <a:cs typeface="Tahoma"/>
              </a:rPr>
              <a:t> </a:t>
            </a:r>
            <a:r>
              <a:rPr sz="1600" spc="50" dirty="0">
                <a:latin typeface="Tahoma"/>
                <a:cs typeface="Tahoma"/>
              </a:rPr>
              <a:t>290</a:t>
            </a:r>
            <a:r>
              <a:rPr sz="1600" spc="-20" dirty="0">
                <a:latin typeface="Tahoma"/>
                <a:cs typeface="Tahoma"/>
              </a:rPr>
              <a:t>0</a:t>
            </a:r>
            <a:r>
              <a:rPr sz="1600" spc="-165" dirty="0">
                <a:latin typeface="Tahoma"/>
                <a:cs typeface="Tahoma"/>
              </a:rPr>
              <a:t> </a:t>
            </a:r>
            <a:r>
              <a:rPr sz="1600" spc="-10" dirty="0">
                <a:latin typeface="Tahoma"/>
                <a:cs typeface="Tahoma"/>
              </a:rPr>
              <a:t>m</a:t>
            </a:r>
            <a:r>
              <a:rPr sz="1600" spc="-160" dirty="0">
                <a:latin typeface="Tahoma"/>
                <a:cs typeface="Tahoma"/>
              </a:rPr>
              <a:t> </a:t>
            </a:r>
            <a:r>
              <a:rPr sz="1600" spc="-60" dirty="0">
                <a:latin typeface="Tahoma"/>
                <a:cs typeface="Tahoma"/>
              </a:rPr>
              <a:t>m</a:t>
            </a:r>
            <a:endParaRPr sz="1600" dirty="0">
              <a:latin typeface="Tahoma"/>
              <a:cs typeface="Tahoma"/>
            </a:endParaRPr>
          </a:p>
        </p:txBody>
      </p:sp>
      <p:pic>
        <p:nvPicPr>
          <p:cNvPr id="10" name="object 10"/>
          <p:cNvPicPr/>
          <p:nvPr/>
        </p:nvPicPr>
        <p:blipFill>
          <a:blip r:embed="rId9" cstate="print"/>
          <a:stretch>
            <a:fillRect/>
          </a:stretch>
        </p:blipFill>
        <p:spPr>
          <a:xfrm>
            <a:off x="4921250" y="3981450"/>
            <a:ext cx="2895600" cy="2362200"/>
          </a:xfrm>
          <a:prstGeom prst="rect">
            <a:avLst/>
          </a:prstGeom>
        </p:spPr>
      </p:pic>
      <p:pic>
        <p:nvPicPr>
          <p:cNvPr id="11" name="object 11"/>
          <p:cNvPicPr/>
          <p:nvPr/>
        </p:nvPicPr>
        <p:blipFill>
          <a:blip r:embed="rId10" cstate="print"/>
          <a:stretch>
            <a:fillRect/>
          </a:stretch>
        </p:blipFill>
        <p:spPr>
          <a:xfrm>
            <a:off x="334794" y="4019176"/>
            <a:ext cx="2071856" cy="1940153"/>
          </a:xfrm>
          <a:prstGeom prst="rect">
            <a:avLst/>
          </a:prstGeom>
        </p:spPr>
      </p:pic>
      <p:sp>
        <p:nvSpPr>
          <p:cNvPr id="12" name="object 12"/>
          <p:cNvSpPr txBox="1"/>
          <p:nvPr/>
        </p:nvSpPr>
        <p:spPr>
          <a:xfrm>
            <a:off x="837627" y="6177270"/>
            <a:ext cx="654623" cy="394980"/>
          </a:xfrm>
          <a:prstGeom prst="rect">
            <a:avLst/>
          </a:prstGeom>
        </p:spPr>
        <p:txBody>
          <a:bodyPr vert="horz" wrap="square" lIns="0" tIns="12700" rIns="0" bIns="0" rtlCol="0">
            <a:spAutoFit/>
          </a:bodyPr>
          <a:lstStyle/>
          <a:p>
            <a:pPr algn="ctr">
              <a:lnSpc>
                <a:spcPct val="100000"/>
              </a:lnSpc>
              <a:spcBef>
                <a:spcPts val="100"/>
              </a:spcBef>
            </a:pPr>
            <a:r>
              <a:rPr sz="1200" spc="-10" dirty="0">
                <a:latin typeface="Tahoma"/>
                <a:cs typeface="Tahoma"/>
              </a:rPr>
              <a:t>SWD201</a:t>
            </a:r>
            <a:endParaRPr lang="en-US" sz="1200" dirty="0">
              <a:latin typeface="Tahoma"/>
              <a:cs typeface="Tahoma"/>
            </a:endParaRPr>
          </a:p>
          <a:p>
            <a:pPr algn="ctr">
              <a:lnSpc>
                <a:spcPct val="100000"/>
              </a:lnSpc>
              <a:spcBef>
                <a:spcPts val="100"/>
              </a:spcBef>
            </a:pPr>
            <a:r>
              <a:rPr sz="1200" spc="-20" dirty="0">
                <a:latin typeface="Tahoma"/>
                <a:cs typeface="Tahoma"/>
              </a:rPr>
              <a:t>Teak</a:t>
            </a:r>
            <a:endParaRPr sz="1200" dirty="0">
              <a:latin typeface="Tahoma"/>
              <a:cs typeface="Tahoma"/>
            </a:endParaRPr>
          </a:p>
        </p:txBody>
      </p:sp>
      <p:sp>
        <p:nvSpPr>
          <p:cNvPr id="17" name="object 17"/>
          <p:cNvSpPr txBox="1"/>
          <p:nvPr/>
        </p:nvSpPr>
        <p:spPr>
          <a:xfrm>
            <a:off x="3549659" y="7304291"/>
            <a:ext cx="2300605" cy="151965"/>
          </a:xfrm>
          <a:prstGeom prst="rect">
            <a:avLst/>
          </a:prstGeom>
        </p:spPr>
        <p:txBody>
          <a:bodyPr vert="horz" wrap="square" lIns="0" tIns="13335" rIns="0" bIns="0" rtlCol="0">
            <a:spAutoFit/>
          </a:bodyPr>
          <a:lstStyle/>
          <a:p>
            <a:pPr marL="12700" algn="ctr">
              <a:lnSpc>
                <a:spcPct val="100000"/>
              </a:lnSpc>
              <a:spcBef>
                <a:spcPts val="105"/>
              </a:spcBef>
            </a:pPr>
            <a:r>
              <a:rPr sz="900" dirty="0">
                <a:latin typeface="Tahoma" panose="020B0604030504040204" pitchFamily="34" charset="0"/>
                <a:ea typeface="Tahoma" panose="020B0604030504040204" pitchFamily="34" charset="0"/>
                <a:cs typeface="Tahoma" panose="020B0604030504040204" pitchFamily="34" charset="0"/>
              </a:rPr>
              <a:t>S</a:t>
            </a:r>
            <a:r>
              <a:rPr sz="900" spc="-100" dirty="0">
                <a:latin typeface="Tahoma" panose="020B0604030504040204" pitchFamily="34" charset="0"/>
                <a:ea typeface="Tahoma" panose="020B0604030504040204" pitchFamily="34" charset="0"/>
                <a:cs typeface="Tahoma" panose="020B0604030504040204" pitchFamily="34" charset="0"/>
              </a:rPr>
              <a:t> </a:t>
            </a:r>
            <a:r>
              <a:rPr sz="900" dirty="0">
                <a:latin typeface="Tahoma" panose="020B0604030504040204" pitchFamily="34" charset="0"/>
                <a:ea typeface="Tahoma" panose="020B0604030504040204" pitchFamily="34" charset="0"/>
                <a:cs typeface="Tahoma" panose="020B0604030504040204" pitchFamily="34" charset="0"/>
              </a:rPr>
              <a:t>P</a:t>
            </a:r>
            <a:r>
              <a:rPr sz="900" spc="-90" dirty="0">
                <a:latin typeface="Tahoma" panose="020B0604030504040204" pitchFamily="34" charset="0"/>
                <a:ea typeface="Tahoma" panose="020B0604030504040204" pitchFamily="34" charset="0"/>
                <a:cs typeface="Tahoma" panose="020B0604030504040204" pitchFamily="34" charset="0"/>
              </a:rPr>
              <a:t> </a:t>
            </a:r>
            <a:r>
              <a:rPr sz="900" dirty="0">
                <a:latin typeface="Tahoma" panose="020B0604030504040204" pitchFamily="34" charset="0"/>
                <a:ea typeface="Tahoma" panose="020B0604030504040204" pitchFamily="34" charset="0"/>
                <a:cs typeface="Tahoma" panose="020B0604030504040204" pitchFamily="34" charset="0"/>
              </a:rPr>
              <a:t>E</a:t>
            </a:r>
            <a:r>
              <a:rPr sz="900" spc="-95" dirty="0">
                <a:latin typeface="Tahoma" panose="020B0604030504040204" pitchFamily="34" charset="0"/>
                <a:ea typeface="Tahoma" panose="020B0604030504040204" pitchFamily="34" charset="0"/>
                <a:cs typeface="Tahoma" panose="020B0604030504040204" pitchFamily="34" charset="0"/>
              </a:rPr>
              <a:t> </a:t>
            </a:r>
            <a:r>
              <a:rPr sz="900" dirty="0">
                <a:latin typeface="Tahoma" panose="020B0604030504040204" pitchFamily="34" charset="0"/>
                <a:ea typeface="Tahoma" panose="020B0604030504040204" pitchFamily="34" charset="0"/>
                <a:cs typeface="Tahoma" panose="020B0604030504040204" pitchFamily="34" charset="0"/>
              </a:rPr>
              <a:t>C</a:t>
            </a:r>
            <a:r>
              <a:rPr sz="900" spc="-90" dirty="0">
                <a:latin typeface="Tahoma" panose="020B0604030504040204" pitchFamily="34" charset="0"/>
                <a:ea typeface="Tahoma" panose="020B0604030504040204" pitchFamily="34" charset="0"/>
                <a:cs typeface="Tahoma" panose="020B0604030504040204" pitchFamily="34" charset="0"/>
              </a:rPr>
              <a:t> </a:t>
            </a:r>
            <a:r>
              <a:rPr sz="900" dirty="0">
                <a:latin typeface="Tahoma" panose="020B0604030504040204" pitchFamily="34" charset="0"/>
                <a:ea typeface="Tahoma" panose="020B0604030504040204" pitchFamily="34" charset="0"/>
                <a:cs typeface="Tahoma" panose="020B0604030504040204" pitchFamily="34" charset="0"/>
              </a:rPr>
              <a:t>I</a:t>
            </a:r>
            <a:r>
              <a:rPr sz="900" spc="-100" dirty="0">
                <a:latin typeface="Tahoma" panose="020B0604030504040204" pitchFamily="34" charset="0"/>
                <a:ea typeface="Tahoma" panose="020B0604030504040204" pitchFamily="34" charset="0"/>
                <a:cs typeface="Tahoma" panose="020B0604030504040204" pitchFamily="34" charset="0"/>
              </a:rPr>
              <a:t> </a:t>
            </a:r>
            <a:r>
              <a:rPr sz="900" dirty="0">
                <a:latin typeface="Tahoma" panose="020B0604030504040204" pitchFamily="34" charset="0"/>
                <a:ea typeface="Tahoma" panose="020B0604030504040204" pitchFamily="34" charset="0"/>
                <a:cs typeface="Tahoma" panose="020B0604030504040204" pitchFamily="34" charset="0"/>
              </a:rPr>
              <a:t>F</a:t>
            </a:r>
            <a:r>
              <a:rPr sz="900" spc="-100" dirty="0">
                <a:latin typeface="Tahoma" panose="020B0604030504040204" pitchFamily="34" charset="0"/>
                <a:ea typeface="Tahoma" panose="020B0604030504040204" pitchFamily="34" charset="0"/>
                <a:cs typeface="Tahoma" panose="020B0604030504040204" pitchFamily="34" charset="0"/>
              </a:rPr>
              <a:t> </a:t>
            </a:r>
            <a:r>
              <a:rPr sz="900" dirty="0">
                <a:latin typeface="Tahoma" panose="020B0604030504040204" pitchFamily="34" charset="0"/>
                <a:ea typeface="Tahoma" panose="020B0604030504040204" pitchFamily="34" charset="0"/>
                <a:cs typeface="Tahoma" panose="020B0604030504040204" pitchFamily="34" charset="0"/>
              </a:rPr>
              <a:t>I</a:t>
            </a:r>
            <a:r>
              <a:rPr sz="900" spc="-95" dirty="0">
                <a:latin typeface="Tahoma" panose="020B0604030504040204" pitchFamily="34" charset="0"/>
                <a:ea typeface="Tahoma" panose="020B0604030504040204" pitchFamily="34" charset="0"/>
                <a:cs typeface="Tahoma" panose="020B0604030504040204" pitchFamily="34" charset="0"/>
              </a:rPr>
              <a:t> </a:t>
            </a:r>
            <a:r>
              <a:rPr sz="900" dirty="0">
                <a:latin typeface="Tahoma" panose="020B0604030504040204" pitchFamily="34" charset="0"/>
                <a:ea typeface="Tahoma" panose="020B0604030504040204" pitchFamily="34" charset="0"/>
                <a:cs typeface="Tahoma" panose="020B0604030504040204" pitchFamily="34" charset="0"/>
              </a:rPr>
              <a:t>C</a:t>
            </a:r>
            <a:r>
              <a:rPr sz="900" spc="-95" dirty="0">
                <a:latin typeface="Tahoma" panose="020B0604030504040204" pitchFamily="34" charset="0"/>
                <a:ea typeface="Tahoma" panose="020B0604030504040204" pitchFamily="34" charset="0"/>
                <a:cs typeface="Tahoma" panose="020B0604030504040204" pitchFamily="34" charset="0"/>
              </a:rPr>
              <a:t> </a:t>
            </a:r>
            <a:r>
              <a:rPr sz="900" dirty="0">
                <a:latin typeface="Tahoma" panose="020B0604030504040204" pitchFamily="34" charset="0"/>
                <a:ea typeface="Tahoma" panose="020B0604030504040204" pitchFamily="34" charset="0"/>
                <a:cs typeface="Tahoma" panose="020B0604030504040204" pitchFamily="34" charset="0"/>
              </a:rPr>
              <a:t>A</a:t>
            </a:r>
            <a:r>
              <a:rPr sz="900" spc="-100" dirty="0">
                <a:latin typeface="Tahoma" panose="020B0604030504040204" pitchFamily="34" charset="0"/>
                <a:ea typeface="Tahoma" panose="020B0604030504040204" pitchFamily="34" charset="0"/>
                <a:cs typeface="Tahoma" panose="020B0604030504040204" pitchFamily="34" charset="0"/>
              </a:rPr>
              <a:t> </a:t>
            </a:r>
            <a:r>
              <a:rPr sz="900" dirty="0">
                <a:latin typeface="Tahoma" panose="020B0604030504040204" pitchFamily="34" charset="0"/>
                <a:ea typeface="Tahoma" panose="020B0604030504040204" pitchFamily="34" charset="0"/>
                <a:cs typeface="Tahoma" panose="020B0604030504040204" pitchFamily="34" charset="0"/>
              </a:rPr>
              <a:t>T</a:t>
            </a:r>
            <a:r>
              <a:rPr sz="900" spc="-90" dirty="0">
                <a:latin typeface="Tahoma" panose="020B0604030504040204" pitchFamily="34" charset="0"/>
                <a:ea typeface="Tahoma" panose="020B0604030504040204" pitchFamily="34" charset="0"/>
                <a:cs typeface="Tahoma" panose="020B0604030504040204" pitchFamily="34" charset="0"/>
              </a:rPr>
              <a:t> </a:t>
            </a:r>
            <a:r>
              <a:rPr sz="900" dirty="0">
                <a:latin typeface="Tahoma" panose="020B0604030504040204" pitchFamily="34" charset="0"/>
                <a:ea typeface="Tahoma" panose="020B0604030504040204" pitchFamily="34" charset="0"/>
                <a:cs typeface="Tahoma" panose="020B0604030504040204" pitchFamily="34" charset="0"/>
              </a:rPr>
              <a:t>I</a:t>
            </a:r>
            <a:r>
              <a:rPr sz="900" spc="-100" dirty="0">
                <a:latin typeface="Tahoma" panose="020B0604030504040204" pitchFamily="34" charset="0"/>
                <a:ea typeface="Tahoma" panose="020B0604030504040204" pitchFamily="34" charset="0"/>
                <a:cs typeface="Tahoma" panose="020B0604030504040204" pitchFamily="34" charset="0"/>
              </a:rPr>
              <a:t> </a:t>
            </a:r>
            <a:r>
              <a:rPr sz="900" dirty="0">
                <a:latin typeface="Tahoma" panose="020B0604030504040204" pitchFamily="34" charset="0"/>
                <a:ea typeface="Tahoma" panose="020B0604030504040204" pitchFamily="34" charset="0"/>
                <a:cs typeface="Tahoma" panose="020B0604030504040204" pitchFamily="34" charset="0"/>
              </a:rPr>
              <a:t>O</a:t>
            </a:r>
            <a:r>
              <a:rPr sz="900" spc="-95" dirty="0">
                <a:latin typeface="Tahoma" panose="020B0604030504040204" pitchFamily="34" charset="0"/>
                <a:ea typeface="Tahoma" panose="020B0604030504040204" pitchFamily="34" charset="0"/>
                <a:cs typeface="Tahoma" panose="020B0604030504040204" pitchFamily="34" charset="0"/>
              </a:rPr>
              <a:t> </a:t>
            </a:r>
            <a:r>
              <a:rPr sz="900" dirty="0">
                <a:latin typeface="Tahoma" panose="020B0604030504040204" pitchFamily="34" charset="0"/>
                <a:ea typeface="Tahoma" panose="020B0604030504040204" pitchFamily="34" charset="0"/>
                <a:cs typeface="Tahoma" panose="020B0604030504040204" pitchFamily="34" charset="0"/>
              </a:rPr>
              <a:t>N</a:t>
            </a:r>
            <a:r>
              <a:rPr sz="900" spc="-95" dirty="0">
                <a:latin typeface="Tahoma" panose="020B0604030504040204" pitchFamily="34" charset="0"/>
                <a:ea typeface="Tahoma" panose="020B0604030504040204" pitchFamily="34" charset="0"/>
                <a:cs typeface="Tahoma" panose="020B0604030504040204" pitchFamily="34" charset="0"/>
              </a:rPr>
              <a:t> </a:t>
            </a:r>
            <a:r>
              <a:rPr sz="900" dirty="0">
                <a:latin typeface="Tahoma" panose="020B0604030504040204" pitchFamily="34" charset="0"/>
                <a:ea typeface="Tahoma" panose="020B0604030504040204" pitchFamily="34" charset="0"/>
                <a:cs typeface="Tahoma" panose="020B0604030504040204" pitchFamily="34" charset="0"/>
              </a:rPr>
              <a:t>S</a:t>
            </a:r>
            <a:r>
              <a:rPr sz="900" spc="275" dirty="0">
                <a:latin typeface="Tahoma" panose="020B0604030504040204" pitchFamily="34" charset="0"/>
                <a:ea typeface="Tahoma" panose="020B0604030504040204" pitchFamily="34" charset="0"/>
                <a:cs typeface="Tahoma" panose="020B0604030504040204" pitchFamily="34" charset="0"/>
              </a:rPr>
              <a:t> </a:t>
            </a:r>
            <a:r>
              <a:rPr sz="900" dirty="0">
                <a:latin typeface="Tahoma" panose="020B0604030504040204" pitchFamily="34" charset="0"/>
                <a:ea typeface="Tahoma" panose="020B0604030504040204" pitchFamily="34" charset="0"/>
                <a:cs typeface="Tahoma" panose="020B0604030504040204" pitchFamily="34" charset="0"/>
              </a:rPr>
              <a:t>&amp;</a:t>
            </a:r>
            <a:r>
              <a:rPr sz="900" spc="65" dirty="0">
                <a:latin typeface="Tahoma" panose="020B0604030504040204" pitchFamily="34" charset="0"/>
                <a:ea typeface="Tahoma" panose="020B0604030504040204" pitchFamily="34" charset="0"/>
                <a:cs typeface="Tahoma" panose="020B0604030504040204" pitchFamily="34" charset="0"/>
              </a:rPr>
              <a:t> </a:t>
            </a:r>
            <a:r>
              <a:rPr sz="900" spc="105" dirty="0">
                <a:latin typeface="Tahoma" panose="020B0604030504040204" pitchFamily="34" charset="0"/>
                <a:ea typeface="Tahoma" panose="020B0604030504040204" pitchFamily="34" charset="0"/>
                <a:cs typeface="Tahoma" panose="020B0604030504040204" pitchFamily="34" charset="0"/>
              </a:rPr>
              <a:t>DIMENSIONS</a:t>
            </a:r>
            <a:endParaRPr sz="900" dirty="0">
              <a:latin typeface="Tahoma" panose="020B0604030504040204" pitchFamily="34" charset="0"/>
              <a:ea typeface="Tahoma" panose="020B0604030504040204" pitchFamily="34" charset="0"/>
              <a:cs typeface="Tahoma" panose="020B0604030504040204" pitchFamily="34" charset="0"/>
            </a:endParaRPr>
          </a:p>
        </p:txBody>
      </p:sp>
      <p:pic>
        <p:nvPicPr>
          <p:cNvPr id="25" name="object 25"/>
          <p:cNvPicPr/>
          <p:nvPr/>
        </p:nvPicPr>
        <p:blipFill>
          <a:blip r:embed="rId11" cstate="print"/>
          <a:stretch>
            <a:fillRect/>
          </a:stretch>
        </p:blipFill>
        <p:spPr>
          <a:xfrm>
            <a:off x="3047873" y="7729945"/>
            <a:ext cx="2964678" cy="969302"/>
          </a:xfrm>
          <a:prstGeom prst="rect">
            <a:avLst/>
          </a:prstGeom>
        </p:spPr>
      </p:pic>
      <p:grpSp>
        <p:nvGrpSpPr>
          <p:cNvPr id="26" name="object 26"/>
          <p:cNvGrpSpPr/>
          <p:nvPr/>
        </p:nvGrpSpPr>
        <p:grpSpPr>
          <a:xfrm>
            <a:off x="-6350" y="-6336"/>
            <a:ext cx="582930" cy="2360295"/>
            <a:chOff x="-6350" y="-6349"/>
            <a:chExt cx="582930" cy="2360295"/>
          </a:xfrm>
        </p:grpSpPr>
        <p:sp>
          <p:nvSpPr>
            <p:cNvPr id="27" name="object 27"/>
            <p:cNvSpPr/>
            <p:nvPr/>
          </p:nvSpPr>
          <p:spPr>
            <a:xfrm>
              <a:off x="0" y="0"/>
              <a:ext cx="570230" cy="2347595"/>
            </a:xfrm>
            <a:custGeom>
              <a:avLst/>
              <a:gdLst/>
              <a:ahLst/>
              <a:cxnLst/>
              <a:rect l="l" t="t" r="r" b="b"/>
              <a:pathLst>
                <a:path w="570230" h="2347595">
                  <a:moveTo>
                    <a:pt x="569620" y="0"/>
                  </a:moveTo>
                  <a:lnTo>
                    <a:pt x="0" y="0"/>
                  </a:lnTo>
                  <a:lnTo>
                    <a:pt x="0" y="2347340"/>
                  </a:lnTo>
                  <a:lnTo>
                    <a:pt x="189877" y="1564894"/>
                  </a:lnTo>
                  <a:lnTo>
                    <a:pt x="189877" y="189864"/>
                  </a:lnTo>
                  <a:lnTo>
                    <a:pt x="523544" y="189864"/>
                  </a:lnTo>
                  <a:lnTo>
                    <a:pt x="569620" y="0"/>
                  </a:lnTo>
                  <a:close/>
                </a:path>
              </a:pathLst>
            </a:custGeom>
            <a:solidFill>
              <a:srgbClr val="6FAC46"/>
            </a:solidFill>
          </p:spPr>
          <p:txBody>
            <a:bodyPr wrap="square" lIns="0" tIns="0" rIns="0" bIns="0" rtlCol="0"/>
            <a:lstStyle/>
            <a:p>
              <a:endParaRPr/>
            </a:p>
          </p:txBody>
        </p:sp>
        <p:sp>
          <p:nvSpPr>
            <p:cNvPr id="28" name="object 28"/>
            <p:cNvSpPr/>
            <p:nvPr/>
          </p:nvSpPr>
          <p:spPr>
            <a:xfrm>
              <a:off x="0" y="0"/>
              <a:ext cx="570230" cy="2347595"/>
            </a:xfrm>
            <a:custGeom>
              <a:avLst/>
              <a:gdLst/>
              <a:ahLst/>
              <a:cxnLst/>
              <a:rect l="l" t="t" r="r" b="b"/>
              <a:pathLst>
                <a:path w="570230" h="2347595">
                  <a:moveTo>
                    <a:pt x="0" y="0"/>
                  </a:moveTo>
                  <a:lnTo>
                    <a:pt x="569620" y="0"/>
                  </a:lnTo>
                  <a:lnTo>
                    <a:pt x="523544" y="189864"/>
                  </a:lnTo>
                  <a:lnTo>
                    <a:pt x="189877" y="189864"/>
                  </a:lnTo>
                  <a:lnTo>
                    <a:pt x="189877" y="1564894"/>
                  </a:lnTo>
                  <a:lnTo>
                    <a:pt x="0" y="2347340"/>
                  </a:lnTo>
                  <a:lnTo>
                    <a:pt x="0" y="0"/>
                  </a:lnTo>
                  <a:close/>
                </a:path>
              </a:pathLst>
            </a:custGeom>
            <a:ln w="12700">
              <a:solidFill>
                <a:srgbClr val="2B4618"/>
              </a:solidFill>
            </a:ln>
          </p:spPr>
          <p:txBody>
            <a:bodyPr wrap="square" lIns="0" tIns="0" rIns="0" bIns="0" rtlCol="0"/>
            <a:lstStyle/>
            <a:p>
              <a:endParaRPr/>
            </a:p>
          </p:txBody>
        </p:sp>
      </p:grpSp>
      <p:sp>
        <p:nvSpPr>
          <p:cNvPr id="29" name="object 29"/>
          <p:cNvSpPr txBox="1"/>
          <p:nvPr/>
        </p:nvSpPr>
        <p:spPr>
          <a:xfrm>
            <a:off x="5683250" y="6191250"/>
            <a:ext cx="784354" cy="394980"/>
          </a:xfrm>
          <a:prstGeom prst="rect">
            <a:avLst/>
          </a:prstGeom>
        </p:spPr>
        <p:txBody>
          <a:bodyPr vert="horz" wrap="square" lIns="0" tIns="12700" rIns="0" bIns="0" rtlCol="0">
            <a:spAutoFit/>
          </a:bodyPr>
          <a:lstStyle/>
          <a:p>
            <a:pPr marL="52069" algn="ctr">
              <a:lnSpc>
                <a:spcPct val="100000"/>
              </a:lnSpc>
              <a:spcBef>
                <a:spcPts val="100"/>
              </a:spcBef>
            </a:pPr>
            <a:r>
              <a:rPr sz="1200" spc="-10" dirty="0">
                <a:latin typeface="Tahoma"/>
                <a:cs typeface="Tahoma"/>
              </a:rPr>
              <a:t>SWD203</a:t>
            </a:r>
            <a:endParaRPr lang="en-US" sz="1200" dirty="0">
              <a:latin typeface="Tahoma"/>
              <a:cs typeface="Tahoma"/>
            </a:endParaRPr>
          </a:p>
          <a:p>
            <a:pPr marL="52069" algn="ctr">
              <a:lnSpc>
                <a:spcPct val="100000"/>
              </a:lnSpc>
              <a:spcBef>
                <a:spcPts val="100"/>
              </a:spcBef>
            </a:pPr>
            <a:r>
              <a:rPr sz="1200" spc="-10" dirty="0">
                <a:latin typeface="Tahoma"/>
                <a:cs typeface="Tahoma"/>
              </a:rPr>
              <a:t>Chocolate</a:t>
            </a:r>
            <a:endParaRPr sz="1200" dirty="0">
              <a:latin typeface="Tahoma"/>
              <a:cs typeface="Tahoma"/>
            </a:endParaRPr>
          </a:p>
        </p:txBody>
      </p:sp>
      <p:graphicFrame>
        <p:nvGraphicFramePr>
          <p:cNvPr id="33" name="object 33"/>
          <p:cNvGraphicFramePr>
            <a:graphicFrameLocks noGrp="1"/>
          </p:cNvGraphicFramePr>
          <p:nvPr>
            <p:extLst>
              <p:ext uri="{D42A27DB-BD31-4B8C-83A1-F6EECF244321}">
                <p14:modId xmlns:p14="http://schemas.microsoft.com/office/powerpoint/2010/main" val="1414048453"/>
              </p:ext>
            </p:extLst>
          </p:nvPr>
        </p:nvGraphicFramePr>
        <p:xfrm>
          <a:off x="3466276" y="9240089"/>
          <a:ext cx="2466340" cy="773217"/>
        </p:xfrm>
        <a:graphic>
          <a:graphicData uri="http://schemas.openxmlformats.org/drawingml/2006/table">
            <a:tbl>
              <a:tblPr firstRow="1" bandRow="1">
                <a:tableStyleId>{2D5ABB26-0587-4C30-8999-92F81FD0307C}</a:tableStyleId>
              </a:tblPr>
              <a:tblGrid>
                <a:gridCol w="1233170">
                  <a:extLst>
                    <a:ext uri="{9D8B030D-6E8A-4147-A177-3AD203B41FA5}">
                      <a16:colId xmlns:a16="http://schemas.microsoft.com/office/drawing/2014/main" val="20000"/>
                    </a:ext>
                  </a:extLst>
                </a:gridCol>
                <a:gridCol w="1233170">
                  <a:extLst>
                    <a:ext uri="{9D8B030D-6E8A-4147-A177-3AD203B41FA5}">
                      <a16:colId xmlns:a16="http://schemas.microsoft.com/office/drawing/2014/main" val="20001"/>
                    </a:ext>
                  </a:extLst>
                </a:gridCol>
              </a:tblGrid>
              <a:tr h="257739">
                <a:tc>
                  <a:txBody>
                    <a:bodyPr/>
                    <a:lstStyle/>
                    <a:p>
                      <a:pPr marL="1905" algn="ctr">
                        <a:lnSpc>
                          <a:spcPts val="1300"/>
                        </a:lnSpc>
                      </a:pPr>
                      <a:r>
                        <a:rPr sz="1100" dirty="0">
                          <a:latin typeface="Times New Roman"/>
                          <a:cs typeface="Times New Roman"/>
                        </a:rPr>
                        <a:t>Area</a:t>
                      </a:r>
                      <a:r>
                        <a:rPr sz="1100" spc="-10" dirty="0">
                          <a:latin typeface="Times New Roman"/>
                          <a:cs typeface="Times New Roman"/>
                        </a:rPr>
                        <a:t> </a:t>
                      </a:r>
                      <a:r>
                        <a:rPr sz="1100" dirty="0">
                          <a:latin typeface="Times New Roman"/>
                          <a:cs typeface="Times New Roman"/>
                        </a:rPr>
                        <a:t>per</a:t>
                      </a:r>
                      <a:r>
                        <a:rPr sz="1100" spc="-5" dirty="0">
                          <a:latin typeface="Times New Roman"/>
                          <a:cs typeface="Times New Roman"/>
                        </a:rPr>
                        <a:t> </a:t>
                      </a:r>
                      <a:r>
                        <a:rPr sz="1100" spc="-10" dirty="0">
                          <a:latin typeface="Times New Roman"/>
                          <a:cs typeface="Times New Roman"/>
                        </a:rPr>
                        <a:t>panel</a:t>
                      </a:r>
                      <a:endParaRPr sz="1100" dirty="0">
                        <a:latin typeface="Times New Roman"/>
                        <a:cs typeface="Times New Roman"/>
                      </a:endParaRPr>
                    </a:p>
                  </a:txBody>
                  <a:tcPr marL="0" marR="0" marT="0" marB="0" anchor="ctr">
                    <a:lnL w="9525">
                      <a:solidFill>
                        <a:srgbClr val="787878"/>
                      </a:solidFill>
                      <a:prstDash val="solid"/>
                    </a:lnL>
                    <a:lnR w="9525">
                      <a:solidFill>
                        <a:srgbClr val="787878"/>
                      </a:solidFill>
                      <a:prstDash val="solid"/>
                    </a:lnR>
                    <a:lnT w="9525">
                      <a:solidFill>
                        <a:srgbClr val="787878"/>
                      </a:solidFill>
                      <a:prstDash val="solid"/>
                    </a:lnT>
                    <a:lnB w="9525">
                      <a:solidFill>
                        <a:srgbClr val="787878"/>
                      </a:solidFill>
                      <a:prstDash val="solid"/>
                    </a:lnB>
                  </a:tcPr>
                </a:tc>
                <a:tc>
                  <a:txBody>
                    <a:bodyPr/>
                    <a:lstStyle/>
                    <a:p>
                      <a:pPr marL="335915">
                        <a:lnSpc>
                          <a:spcPts val="1300"/>
                        </a:lnSpc>
                      </a:pPr>
                      <a:r>
                        <a:rPr sz="1100" dirty="0">
                          <a:latin typeface="Times New Roman"/>
                          <a:cs typeface="Times New Roman"/>
                        </a:rPr>
                        <a:t>4.68</a:t>
                      </a:r>
                      <a:r>
                        <a:rPr sz="1100" spc="-10" dirty="0">
                          <a:latin typeface="Times New Roman"/>
                          <a:cs typeface="Times New Roman"/>
                        </a:rPr>
                        <a:t> sq.ft.</a:t>
                      </a:r>
                      <a:endParaRPr sz="1100">
                        <a:latin typeface="Times New Roman"/>
                        <a:cs typeface="Times New Roman"/>
                      </a:endParaRPr>
                    </a:p>
                  </a:txBody>
                  <a:tcPr marL="0" marR="0" marT="0" marB="0" anchor="ctr">
                    <a:lnL w="9525">
                      <a:solidFill>
                        <a:srgbClr val="787878"/>
                      </a:solidFill>
                      <a:prstDash val="solid"/>
                    </a:lnL>
                    <a:lnR w="9525">
                      <a:solidFill>
                        <a:srgbClr val="787878"/>
                      </a:solidFill>
                      <a:prstDash val="solid"/>
                    </a:lnR>
                    <a:lnT w="9525">
                      <a:solidFill>
                        <a:srgbClr val="787878"/>
                      </a:solidFill>
                      <a:prstDash val="solid"/>
                    </a:lnT>
                    <a:lnB w="9525">
                      <a:solidFill>
                        <a:srgbClr val="787878"/>
                      </a:solidFill>
                      <a:prstDash val="solid"/>
                    </a:lnB>
                  </a:tcPr>
                </a:tc>
                <a:extLst>
                  <a:ext uri="{0D108BD9-81ED-4DB2-BD59-A6C34878D82A}">
                    <a16:rowId xmlns:a16="http://schemas.microsoft.com/office/drawing/2014/main" val="10000"/>
                  </a:ext>
                </a:extLst>
              </a:tr>
              <a:tr h="257739">
                <a:tc>
                  <a:txBody>
                    <a:bodyPr/>
                    <a:lstStyle/>
                    <a:p>
                      <a:pPr algn="ctr">
                        <a:lnSpc>
                          <a:spcPts val="1300"/>
                        </a:lnSpc>
                      </a:pPr>
                      <a:r>
                        <a:rPr sz="1100" dirty="0">
                          <a:latin typeface="Times New Roman"/>
                          <a:cs typeface="Times New Roman"/>
                        </a:rPr>
                        <a:t>Area</a:t>
                      </a:r>
                      <a:r>
                        <a:rPr sz="1100" spc="-20" dirty="0">
                          <a:latin typeface="Times New Roman"/>
                          <a:cs typeface="Times New Roman"/>
                        </a:rPr>
                        <a:t> </a:t>
                      </a:r>
                      <a:r>
                        <a:rPr sz="1100" dirty="0">
                          <a:latin typeface="Times New Roman"/>
                          <a:cs typeface="Times New Roman"/>
                        </a:rPr>
                        <a:t>per</a:t>
                      </a:r>
                      <a:r>
                        <a:rPr sz="1100" spc="-15" dirty="0">
                          <a:latin typeface="Times New Roman"/>
                          <a:cs typeface="Times New Roman"/>
                        </a:rPr>
                        <a:t> </a:t>
                      </a:r>
                      <a:r>
                        <a:rPr sz="1100" spc="-25" dirty="0">
                          <a:latin typeface="Times New Roman"/>
                          <a:cs typeface="Times New Roman"/>
                        </a:rPr>
                        <a:t>Box</a:t>
                      </a:r>
                      <a:endParaRPr sz="1100" dirty="0">
                        <a:latin typeface="Times New Roman"/>
                        <a:cs typeface="Times New Roman"/>
                      </a:endParaRPr>
                    </a:p>
                  </a:txBody>
                  <a:tcPr marL="0" marR="0" marT="0" marB="0" anchor="ctr">
                    <a:lnL w="9525">
                      <a:solidFill>
                        <a:srgbClr val="787878"/>
                      </a:solidFill>
                      <a:prstDash val="solid"/>
                    </a:lnL>
                    <a:lnR w="9525">
                      <a:solidFill>
                        <a:srgbClr val="787878"/>
                      </a:solidFill>
                      <a:prstDash val="solid"/>
                    </a:lnR>
                    <a:lnT w="9525">
                      <a:solidFill>
                        <a:srgbClr val="787878"/>
                      </a:solidFill>
                      <a:prstDash val="solid"/>
                    </a:lnT>
                    <a:lnB w="9525">
                      <a:solidFill>
                        <a:srgbClr val="787878"/>
                      </a:solidFill>
                      <a:prstDash val="solid"/>
                    </a:lnB>
                  </a:tcPr>
                </a:tc>
                <a:tc>
                  <a:txBody>
                    <a:bodyPr/>
                    <a:lstStyle/>
                    <a:p>
                      <a:pPr marL="300990">
                        <a:lnSpc>
                          <a:spcPts val="1300"/>
                        </a:lnSpc>
                      </a:pPr>
                      <a:r>
                        <a:rPr sz="1100" dirty="0">
                          <a:latin typeface="Times New Roman"/>
                          <a:cs typeface="Times New Roman"/>
                        </a:rPr>
                        <a:t>23.40</a:t>
                      </a:r>
                      <a:r>
                        <a:rPr sz="1100" spc="-10" dirty="0">
                          <a:latin typeface="Times New Roman"/>
                          <a:cs typeface="Times New Roman"/>
                        </a:rPr>
                        <a:t> sq.ft.</a:t>
                      </a:r>
                      <a:endParaRPr sz="1100" dirty="0">
                        <a:latin typeface="Times New Roman"/>
                        <a:cs typeface="Times New Roman"/>
                      </a:endParaRPr>
                    </a:p>
                  </a:txBody>
                  <a:tcPr marL="0" marR="0" marT="0" marB="0" anchor="ctr">
                    <a:lnL w="9525">
                      <a:solidFill>
                        <a:srgbClr val="787878"/>
                      </a:solidFill>
                      <a:prstDash val="solid"/>
                    </a:lnL>
                    <a:lnR w="9525">
                      <a:solidFill>
                        <a:srgbClr val="787878"/>
                      </a:solidFill>
                      <a:prstDash val="solid"/>
                    </a:lnR>
                    <a:lnT w="9525">
                      <a:solidFill>
                        <a:srgbClr val="787878"/>
                      </a:solidFill>
                      <a:prstDash val="solid"/>
                    </a:lnT>
                    <a:lnB w="9525">
                      <a:solidFill>
                        <a:srgbClr val="787878"/>
                      </a:solidFill>
                      <a:prstDash val="solid"/>
                    </a:lnB>
                  </a:tcPr>
                </a:tc>
                <a:extLst>
                  <a:ext uri="{0D108BD9-81ED-4DB2-BD59-A6C34878D82A}">
                    <a16:rowId xmlns:a16="http://schemas.microsoft.com/office/drawing/2014/main" val="10001"/>
                  </a:ext>
                </a:extLst>
              </a:tr>
              <a:tr h="257739">
                <a:tc>
                  <a:txBody>
                    <a:bodyPr/>
                    <a:lstStyle/>
                    <a:p>
                      <a:pPr marL="635" algn="ctr">
                        <a:lnSpc>
                          <a:spcPts val="1300"/>
                        </a:lnSpc>
                      </a:pPr>
                      <a:r>
                        <a:rPr sz="1100" dirty="0">
                          <a:latin typeface="Times New Roman"/>
                          <a:cs typeface="Times New Roman"/>
                        </a:rPr>
                        <a:t>Pcs</a:t>
                      </a:r>
                      <a:r>
                        <a:rPr sz="1100" spc="-10" dirty="0">
                          <a:latin typeface="Times New Roman"/>
                          <a:cs typeface="Times New Roman"/>
                        </a:rPr>
                        <a:t> </a:t>
                      </a:r>
                      <a:r>
                        <a:rPr sz="1100" dirty="0">
                          <a:latin typeface="Times New Roman"/>
                          <a:cs typeface="Times New Roman"/>
                        </a:rPr>
                        <a:t>per</a:t>
                      </a:r>
                      <a:r>
                        <a:rPr sz="1100" spc="-10" dirty="0">
                          <a:latin typeface="Times New Roman"/>
                          <a:cs typeface="Times New Roman"/>
                        </a:rPr>
                        <a:t> </a:t>
                      </a:r>
                      <a:r>
                        <a:rPr sz="1100" spc="-25" dirty="0">
                          <a:latin typeface="Times New Roman"/>
                          <a:cs typeface="Times New Roman"/>
                        </a:rPr>
                        <a:t>Box</a:t>
                      </a:r>
                      <a:endParaRPr sz="1100">
                        <a:latin typeface="Times New Roman"/>
                        <a:cs typeface="Times New Roman"/>
                      </a:endParaRPr>
                    </a:p>
                  </a:txBody>
                  <a:tcPr marL="0" marR="0" marT="0" marB="0" anchor="ctr">
                    <a:lnL w="9525">
                      <a:solidFill>
                        <a:srgbClr val="787878"/>
                      </a:solidFill>
                      <a:prstDash val="solid"/>
                    </a:lnL>
                    <a:lnR w="9525">
                      <a:solidFill>
                        <a:srgbClr val="787878"/>
                      </a:solidFill>
                      <a:prstDash val="solid"/>
                    </a:lnR>
                    <a:lnT w="9525">
                      <a:solidFill>
                        <a:srgbClr val="787878"/>
                      </a:solidFill>
                      <a:prstDash val="solid"/>
                    </a:lnT>
                    <a:lnB w="9525">
                      <a:solidFill>
                        <a:srgbClr val="787878"/>
                      </a:solidFill>
                      <a:prstDash val="solid"/>
                    </a:lnB>
                  </a:tcPr>
                </a:tc>
                <a:tc>
                  <a:txBody>
                    <a:bodyPr/>
                    <a:lstStyle/>
                    <a:p>
                      <a:pPr marL="1270" algn="l">
                        <a:lnSpc>
                          <a:spcPts val="1300"/>
                        </a:lnSpc>
                      </a:pPr>
                      <a:r>
                        <a:rPr lang="en-US" sz="1100" dirty="0">
                          <a:latin typeface="Times New Roman"/>
                          <a:cs typeface="Times New Roman"/>
                        </a:rPr>
                        <a:t>            </a:t>
                      </a:r>
                      <a:r>
                        <a:rPr sz="1100" dirty="0">
                          <a:latin typeface="Times New Roman"/>
                          <a:cs typeface="Times New Roman"/>
                        </a:rPr>
                        <a:t>5 </a:t>
                      </a:r>
                      <a:r>
                        <a:rPr sz="1100" spc="-25" dirty="0">
                          <a:latin typeface="Times New Roman"/>
                          <a:cs typeface="Times New Roman"/>
                        </a:rPr>
                        <a:t>Pcs</a:t>
                      </a:r>
                      <a:endParaRPr sz="1100" dirty="0">
                        <a:latin typeface="Times New Roman"/>
                        <a:cs typeface="Times New Roman"/>
                      </a:endParaRPr>
                    </a:p>
                  </a:txBody>
                  <a:tcPr marL="0" marR="0" marT="0" marB="0" anchor="ctr">
                    <a:lnL w="9525">
                      <a:solidFill>
                        <a:srgbClr val="787878"/>
                      </a:solidFill>
                      <a:prstDash val="solid"/>
                    </a:lnL>
                    <a:lnR w="9525">
                      <a:solidFill>
                        <a:srgbClr val="787878"/>
                      </a:solidFill>
                      <a:prstDash val="solid"/>
                    </a:lnR>
                    <a:lnT w="9525">
                      <a:solidFill>
                        <a:srgbClr val="787878"/>
                      </a:solidFill>
                      <a:prstDash val="solid"/>
                    </a:lnT>
                    <a:lnB w="9525">
                      <a:solidFill>
                        <a:srgbClr val="787878"/>
                      </a:solidFill>
                      <a:prstDash val="solid"/>
                    </a:lnB>
                  </a:tcPr>
                </a:tc>
                <a:extLst>
                  <a:ext uri="{0D108BD9-81ED-4DB2-BD59-A6C34878D82A}">
                    <a16:rowId xmlns:a16="http://schemas.microsoft.com/office/drawing/2014/main" val="10002"/>
                  </a:ext>
                </a:extLst>
              </a:tr>
            </a:tbl>
          </a:graphicData>
        </a:graphic>
      </p:graphicFrame>
      <p:sp>
        <p:nvSpPr>
          <p:cNvPr id="36" name="object 36"/>
          <p:cNvSpPr txBox="1">
            <a:spLocks noGrp="1"/>
          </p:cNvSpPr>
          <p:nvPr>
            <p:ph type="sldNum" sz="quarter" idx="7"/>
          </p:nvPr>
        </p:nvSpPr>
        <p:spPr>
          <a:xfrm>
            <a:off x="6990842" y="10169983"/>
            <a:ext cx="444118" cy="256480"/>
          </a:xfrm>
          <a:prstGeom prst="rect">
            <a:avLst/>
          </a:prstGeom>
        </p:spPr>
        <p:txBody>
          <a:bodyPr vert="horz" wrap="square" lIns="0" tIns="0" rIns="0" bIns="0" rtlCol="0">
            <a:spAutoFit/>
          </a:bodyPr>
          <a:lstStyle/>
          <a:p>
            <a:pPr marL="102235">
              <a:lnSpc>
                <a:spcPts val="2005"/>
              </a:lnSpc>
            </a:pPr>
            <a:r>
              <a:rPr spc="-50" dirty="0"/>
              <a:t>4</a:t>
            </a:r>
          </a:p>
        </p:txBody>
      </p:sp>
      <p:sp>
        <p:nvSpPr>
          <p:cNvPr id="34" name="object 34"/>
          <p:cNvSpPr txBox="1"/>
          <p:nvPr/>
        </p:nvSpPr>
        <p:spPr>
          <a:xfrm>
            <a:off x="432076" y="3260075"/>
            <a:ext cx="1646250" cy="230832"/>
          </a:xfrm>
          <a:prstGeom prst="rect">
            <a:avLst/>
          </a:prstGeom>
          <a:solidFill>
            <a:srgbClr val="6FAC46"/>
          </a:solidFill>
          <a:ln w="12700">
            <a:solidFill>
              <a:srgbClr val="2B4618"/>
            </a:solidFill>
          </a:ln>
        </p:spPr>
        <p:txBody>
          <a:bodyPr vert="horz" wrap="square" lIns="0" tIns="0" rIns="0" bIns="0" rtlCol="0">
            <a:spAutoFit/>
          </a:bodyPr>
          <a:lstStyle/>
          <a:p>
            <a:pPr marL="52069">
              <a:lnSpc>
                <a:spcPts val="1760"/>
              </a:lnSpc>
            </a:pPr>
            <a:r>
              <a:rPr sz="1600" dirty="0">
                <a:latin typeface="Tahoma"/>
                <a:cs typeface="Tahoma"/>
              </a:rPr>
              <a:t>Color</a:t>
            </a:r>
            <a:r>
              <a:rPr sz="1600" spc="-35" dirty="0">
                <a:latin typeface="Tahoma"/>
                <a:cs typeface="Tahoma"/>
              </a:rPr>
              <a:t> </a:t>
            </a:r>
            <a:r>
              <a:rPr sz="1600" spc="-10" dirty="0">
                <a:latin typeface="Tahoma"/>
                <a:cs typeface="Tahoma"/>
              </a:rPr>
              <a:t>options</a:t>
            </a:r>
            <a:endParaRPr sz="1600" dirty="0">
              <a:latin typeface="Tahoma"/>
              <a:cs typeface="Tahoma"/>
            </a:endParaRPr>
          </a:p>
        </p:txBody>
      </p:sp>
      <p:sp>
        <p:nvSpPr>
          <p:cNvPr id="35" name="object 35"/>
          <p:cNvSpPr txBox="1"/>
          <p:nvPr/>
        </p:nvSpPr>
        <p:spPr>
          <a:xfrm>
            <a:off x="3352917" y="6177270"/>
            <a:ext cx="653933" cy="394980"/>
          </a:xfrm>
          <a:prstGeom prst="rect">
            <a:avLst/>
          </a:prstGeom>
        </p:spPr>
        <p:txBody>
          <a:bodyPr vert="horz" wrap="square" lIns="0" tIns="12700" rIns="0" bIns="0" rtlCol="0">
            <a:spAutoFit/>
          </a:bodyPr>
          <a:lstStyle/>
          <a:p>
            <a:pPr marL="12700" algn="ctr">
              <a:lnSpc>
                <a:spcPct val="100000"/>
              </a:lnSpc>
              <a:spcBef>
                <a:spcPts val="100"/>
              </a:spcBef>
            </a:pPr>
            <a:r>
              <a:rPr sz="1200" spc="-10" dirty="0">
                <a:latin typeface="Tahoma"/>
                <a:cs typeface="Tahoma"/>
              </a:rPr>
              <a:t>SWD20</a:t>
            </a:r>
            <a:r>
              <a:rPr lang="en-US" sz="1200" spc="-10" dirty="0">
                <a:latin typeface="Tahoma"/>
                <a:cs typeface="Tahoma"/>
              </a:rPr>
              <a:t>2</a:t>
            </a:r>
          </a:p>
          <a:p>
            <a:pPr marL="12700" algn="ctr">
              <a:lnSpc>
                <a:spcPct val="100000"/>
              </a:lnSpc>
              <a:spcBef>
                <a:spcPts val="100"/>
              </a:spcBef>
            </a:pPr>
            <a:r>
              <a:rPr sz="1200" spc="-10" dirty="0" err="1">
                <a:latin typeface="Tahoma"/>
                <a:cs typeface="Tahoma"/>
              </a:rPr>
              <a:t>D.Grey</a:t>
            </a:r>
            <a:endParaRPr sz="1200" dirty="0">
              <a:latin typeface="Tahoma"/>
              <a:cs typeface="Tahoma"/>
            </a:endParaRPr>
          </a:p>
        </p:txBody>
      </p:sp>
    </p:spTree>
  </p:cSld>
  <p:clrMapOvr>
    <a:masterClrMapping/>
  </p:clrMapOvr>
  <p:transition spd="slow">
    <p:wheel spokes="1"/>
    <p:sndAc>
      <p:stSnd>
        <p:snd r:embed="rId2" name="click.wav"/>
      </p:stSnd>
    </p:sndAc>
  </p:transition>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9024" y="4088144"/>
            <a:ext cx="7354570" cy="6031229"/>
            <a:chOff x="9024" y="4088130"/>
            <a:chExt cx="7354570" cy="6031230"/>
          </a:xfrm>
        </p:grpSpPr>
        <p:pic>
          <p:nvPicPr>
            <p:cNvPr id="3" name="object 3"/>
            <p:cNvPicPr/>
            <p:nvPr/>
          </p:nvPicPr>
          <p:blipFill>
            <a:blip r:embed="rId3" cstate="print"/>
            <a:stretch>
              <a:fillRect/>
            </a:stretch>
          </p:blipFill>
          <p:spPr>
            <a:xfrm>
              <a:off x="2229866" y="6601079"/>
              <a:ext cx="5133466" cy="3518280"/>
            </a:xfrm>
            <a:prstGeom prst="rect">
              <a:avLst/>
            </a:prstGeom>
          </p:spPr>
        </p:pic>
        <p:pic>
          <p:nvPicPr>
            <p:cNvPr id="4" name="object 4"/>
            <p:cNvPicPr/>
            <p:nvPr/>
          </p:nvPicPr>
          <p:blipFill>
            <a:blip r:embed="rId4" cstate="print"/>
            <a:stretch>
              <a:fillRect/>
            </a:stretch>
          </p:blipFill>
          <p:spPr>
            <a:xfrm>
              <a:off x="2723514" y="4088130"/>
              <a:ext cx="4639818" cy="2308352"/>
            </a:xfrm>
            <a:prstGeom prst="rect">
              <a:avLst/>
            </a:prstGeom>
          </p:spPr>
        </p:pic>
        <p:pic>
          <p:nvPicPr>
            <p:cNvPr id="5" name="object 5"/>
            <p:cNvPicPr/>
            <p:nvPr/>
          </p:nvPicPr>
          <p:blipFill>
            <a:blip r:embed="rId5" cstate="print"/>
            <a:stretch>
              <a:fillRect/>
            </a:stretch>
          </p:blipFill>
          <p:spPr>
            <a:xfrm>
              <a:off x="193179" y="4790313"/>
              <a:ext cx="2784094" cy="2963037"/>
            </a:xfrm>
            <a:prstGeom prst="rect">
              <a:avLst/>
            </a:prstGeom>
          </p:spPr>
        </p:pic>
        <p:sp>
          <p:nvSpPr>
            <p:cNvPr id="6" name="object 6"/>
            <p:cNvSpPr/>
            <p:nvPr/>
          </p:nvSpPr>
          <p:spPr>
            <a:xfrm>
              <a:off x="101099" y="4698238"/>
              <a:ext cx="2968625" cy="3147695"/>
            </a:xfrm>
            <a:custGeom>
              <a:avLst/>
              <a:gdLst/>
              <a:ahLst/>
              <a:cxnLst/>
              <a:rect l="l" t="t" r="r" b="b"/>
              <a:pathLst>
                <a:path w="2968625" h="3147695">
                  <a:moveTo>
                    <a:pt x="0" y="3147187"/>
                  </a:moveTo>
                  <a:lnTo>
                    <a:pt x="2968244" y="3147187"/>
                  </a:lnTo>
                  <a:lnTo>
                    <a:pt x="2968244" y="0"/>
                  </a:lnTo>
                  <a:lnTo>
                    <a:pt x="0" y="0"/>
                  </a:lnTo>
                  <a:lnTo>
                    <a:pt x="0" y="3147187"/>
                  </a:lnTo>
                  <a:close/>
                </a:path>
              </a:pathLst>
            </a:custGeom>
            <a:ln w="184150">
              <a:solidFill>
                <a:srgbClr val="FFFFFF"/>
              </a:solidFill>
            </a:ln>
          </p:spPr>
          <p:txBody>
            <a:bodyPr wrap="square" lIns="0" tIns="0" rIns="0" bIns="0" rtlCol="0"/>
            <a:lstStyle/>
            <a:p>
              <a:endParaRPr/>
            </a:p>
          </p:txBody>
        </p:sp>
      </p:grpSp>
      <p:pic>
        <p:nvPicPr>
          <p:cNvPr id="7" name="object 7"/>
          <p:cNvPicPr/>
          <p:nvPr/>
        </p:nvPicPr>
        <p:blipFill>
          <a:blip r:embed="rId6" cstate="print"/>
          <a:stretch>
            <a:fillRect/>
          </a:stretch>
        </p:blipFill>
        <p:spPr>
          <a:xfrm>
            <a:off x="0" y="14"/>
            <a:ext cx="3891876" cy="3796283"/>
          </a:xfrm>
          <a:prstGeom prst="rect">
            <a:avLst/>
          </a:prstGeom>
        </p:spPr>
      </p:pic>
      <p:sp>
        <p:nvSpPr>
          <p:cNvPr id="8" name="object 8"/>
          <p:cNvSpPr txBox="1"/>
          <p:nvPr/>
        </p:nvSpPr>
        <p:spPr>
          <a:xfrm>
            <a:off x="175361" y="2442210"/>
            <a:ext cx="7206615" cy="1515158"/>
          </a:xfrm>
          <a:prstGeom prst="rect">
            <a:avLst/>
          </a:prstGeom>
        </p:spPr>
        <p:txBody>
          <a:bodyPr vert="horz" wrap="square" lIns="0" tIns="12065" rIns="0" bIns="0" rtlCol="0">
            <a:spAutoFit/>
          </a:bodyPr>
          <a:lstStyle/>
          <a:p>
            <a:pPr marL="29845" algn="just">
              <a:lnSpc>
                <a:spcPct val="100000"/>
              </a:lnSpc>
              <a:spcBef>
                <a:spcPts val="95"/>
              </a:spcBef>
            </a:pPr>
            <a:r>
              <a:rPr sz="1600" b="1" spc="120" dirty="0">
                <a:latin typeface="Tahoma"/>
                <a:cs typeface="Tahoma"/>
              </a:rPr>
              <a:t>STE</a:t>
            </a:r>
            <a:r>
              <a:rPr sz="1600" b="1" spc="-265" dirty="0">
                <a:latin typeface="Tahoma"/>
                <a:cs typeface="Tahoma"/>
              </a:rPr>
              <a:t> </a:t>
            </a:r>
            <a:r>
              <a:rPr sz="1600" b="1" dirty="0">
                <a:latin typeface="Tahoma"/>
                <a:cs typeface="Tahoma"/>
              </a:rPr>
              <a:t>M</a:t>
            </a:r>
            <a:r>
              <a:rPr sz="1600" b="1" spc="-265" dirty="0">
                <a:latin typeface="Tahoma"/>
                <a:cs typeface="Tahoma"/>
              </a:rPr>
              <a:t> </a:t>
            </a:r>
            <a:r>
              <a:rPr sz="1600" b="1" spc="-25" dirty="0">
                <a:latin typeface="Tahoma"/>
                <a:cs typeface="Tahoma"/>
              </a:rPr>
              <a:t>W</a:t>
            </a:r>
            <a:r>
              <a:rPr sz="1600" b="1" spc="-260" dirty="0">
                <a:latin typeface="Tahoma"/>
                <a:cs typeface="Tahoma"/>
              </a:rPr>
              <a:t> </a:t>
            </a:r>
            <a:r>
              <a:rPr sz="1600" b="1" spc="-20" dirty="0">
                <a:latin typeface="Tahoma"/>
                <a:cs typeface="Tahoma"/>
              </a:rPr>
              <a:t>U</a:t>
            </a:r>
            <a:r>
              <a:rPr sz="1600" b="1" spc="-270" dirty="0">
                <a:latin typeface="Tahoma"/>
                <a:cs typeface="Tahoma"/>
              </a:rPr>
              <a:t> </a:t>
            </a:r>
            <a:r>
              <a:rPr sz="1600" b="1" dirty="0">
                <a:latin typeface="Tahoma"/>
                <a:cs typeface="Tahoma"/>
              </a:rPr>
              <a:t>D</a:t>
            </a:r>
            <a:r>
              <a:rPr sz="1600" b="1" spc="420" dirty="0">
                <a:latin typeface="Tahoma"/>
                <a:cs typeface="Tahoma"/>
              </a:rPr>
              <a:t> </a:t>
            </a:r>
            <a:r>
              <a:rPr sz="1600" b="1" dirty="0">
                <a:latin typeface="Tahoma"/>
                <a:cs typeface="Tahoma"/>
              </a:rPr>
              <a:t>L</a:t>
            </a:r>
            <a:r>
              <a:rPr sz="1600" b="1" spc="-270" dirty="0">
                <a:latin typeface="Tahoma"/>
                <a:cs typeface="Tahoma"/>
              </a:rPr>
              <a:t> </a:t>
            </a:r>
            <a:r>
              <a:rPr sz="1600" b="1" spc="-20" dirty="0">
                <a:latin typeface="Tahoma"/>
                <a:cs typeface="Tahoma"/>
              </a:rPr>
              <a:t>U</a:t>
            </a:r>
            <a:r>
              <a:rPr sz="1600" b="1" spc="-265" dirty="0">
                <a:latin typeface="Tahoma"/>
                <a:cs typeface="Tahoma"/>
              </a:rPr>
              <a:t> </a:t>
            </a:r>
            <a:r>
              <a:rPr sz="1600" b="1" spc="-20" dirty="0">
                <a:latin typeface="Tahoma"/>
                <a:cs typeface="Tahoma"/>
              </a:rPr>
              <a:t>X</a:t>
            </a:r>
            <a:r>
              <a:rPr sz="1600" b="1" spc="-270" dirty="0">
                <a:latin typeface="Tahoma"/>
                <a:cs typeface="Tahoma"/>
              </a:rPr>
              <a:t> </a:t>
            </a:r>
            <a:r>
              <a:rPr sz="1600" b="1" dirty="0">
                <a:latin typeface="Tahoma"/>
                <a:cs typeface="Tahoma"/>
              </a:rPr>
              <a:t>E</a:t>
            </a:r>
            <a:r>
              <a:rPr sz="1600" b="1" spc="430" dirty="0">
                <a:latin typeface="Tahoma"/>
                <a:cs typeface="Tahoma"/>
              </a:rPr>
              <a:t> </a:t>
            </a:r>
            <a:r>
              <a:rPr sz="1600" b="1" spc="-20" dirty="0">
                <a:latin typeface="Tahoma"/>
                <a:cs typeface="Tahoma"/>
              </a:rPr>
              <a:t>D</a:t>
            </a:r>
            <a:r>
              <a:rPr sz="1600" b="1" spc="-265" dirty="0">
                <a:latin typeface="Tahoma"/>
                <a:cs typeface="Tahoma"/>
              </a:rPr>
              <a:t> </a:t>
            </a:r>
            <a:r>
              <a:rPr sz="1600" b="1" spc="-10" dirty="0">
                <a:latin typeface="Tahoma"/>
                <a:cs typeface="Tahoma"/>
              </a:rPr>
              <a:t>E</a:t>
            </a:r>
            <a:r>
              <a:rPr sz="1600" b="1" spc="-265" dirty="0">
                <a:latin typeface="Tahoma"/>
                <a:cs typeface="Tahoma"/>
              </a:rPr>
              <a:t> </a:t>
            </a:r>
            <a:r>
              <a:rPr sz="1600" b="1" dirty="0">
                <a:latin typeface="Tahoma"/>
                <a:cs typeface="Tahoma"/>
              </a:rPr>
              <a:t>C</a:t>
            </a:r>
            <a:r>
              <a:rPr sz="1600" b="1" spc="-260" dirty="0">
                <a:latin typeface="Tahoma"/>
                <a:cs typeface="Tahoma"/>
              </a:rPr>
              <a:t> </a:t>
            </a:r>
            <a:r>
              <a:rPr sz="1600" b="1" spc="-20" dirty="0">
                <a:latin typeface="Tahoma"/>
                <a:cs typeface="Tahoma"/>
              </a:rPr>
              <a:t>K</a:t>
            </a:r>
            <a:r>
              <a:rPr sz="1600" b="1" spc="-265" dirty="0">
                <a:latin typeface="Tahoma"/>
                <a:cs typeface="Tahoma"/>
              </a:rPr>
              <a:t> </a:t>
            </a:r>
            <a:r>
              <a:rPr sz="1600" b="1" spc="95" dirty="0">
                <a:latin typeface="Tahoma"/>
                <a:cs typeface="Tahoma"/>
              </a:rPr>
              <a:t>ING</a:t>
            </a:r>
            <a:endParaRPr sz="1600">
              <a:latin typeface="Tahoma"/>
              <a:cs typeface="Tahoma"/>
            </a:endParaRPr>
          </a:p>
          <a:p>
            <a:pPr>
              <a:lnSpc>
                <a:spcPct val="100000"/>
              </a:lnSpc>
              <a:spcBef>
                <a:spcPts val="150"/>
              </a:spcBef>
            </a:pPr>
            <a:endParaRPr sz="1600">
              <a:latin typeface="Tahoma"/>
              <a:cs typeface="Tahoma"/>
            </a:endParaRPr>
          </a:p>
          <a:p>
            <a:pPr marL="12700" marR="5080" algn="just">
              <a:lnSpc>
                <a:spcPct val="100000"/>
              </a:lnSpc>
            </a:pPr>
            <a:r>
              <a:rPr sz="1600" dirty="0">
                <a:solidFill>
                  <a:srgbClr val="001D35"/>
                </a:solidFill>
                <a:latin typeface="Tahoma"/>
                <a:cs typeface="Tahoma"/>
              </a:rPr>
              <a:t>Stemwud</a:t>
            </a:r>
            <a:r>
              <a:rPr sz="1600" spc="175" dirty="0">
                <a:solidFill>
                  <a:srgbClr val="001D35"/>
                </a:solidFill>
                <a:latin typeface="Tahoma"/>
                <a:cs typeface="Tahoma"/>
              </a:rPr>
              <a:t> </a:t>
            </a:r>
            <a:r>
              <a:rPr sz="1600" dirty="0">
                <a:solidFill>
                  <a:srgbClr val="001D35"/>
                </a:solidFill>
                <a:latin typeface="Tahoma"/>
                <a:cs typeface="Tahoma"/>
              </a:rPr>
              <a:t>Luxe</a:t>
            </a:r>
            <a:r>
              <a:rPr sz="1600" spc="155" dirty="0">
                <a:solidFill>
                  <a:srgbClr val="001D35"/>
                </a:solidFill>
                <a:latin typeface="Tahoma"/>
                <a:cs typeface="Tahoma"/>
              </a:rPr>
              <a:t> </a:t>
            </a:r>
            <a:r>
              <a:rPr sz="1600" dirty="0">
                <a:solidFill>
                  <a:srgbClr val="001D35"/>
                </a:solidFill>
                <a:latin typeface="Tahoma"/>
                <a:cs typeface="Tahoma"/>
              </a:rPr>
              <a:t>WPC</a:t>
            </a:r>
            <a:r>
              <a:rPr sz="1600" spc="160" dirty="0">
                <a:solidFill>
                  <a:srgbClr val="001D35"/>
                </a:solidFill>
                <a:latin typeface="Tahoma"/>
                <a:cs typeface="Tahoma"/>
              </a:rPr>
              <a:t> </a:t>
            </a:r>
            <a:r>
              <a:rPr sz="1600" spc="-10" dirty="0">
                <a:solidFill>
                  <a:srgbClr val="001D35"/>
                </a:solidFill>
                <a:latin typeface="Tahoma"/>
                <a:cs typeface="Tahoma"/>
              </a:rPr>
              <a:t>co-</a:t>
            </a:r>
            <a:r>
              <a:rPr sz="1600" dirty="0">
                <a:solidFill>
                  <a:srgbClr val="001D35"/>
                </a:solidFill>
                <a:latin typeface="Tahoma"/>
                <a:cs typeface="Tahoma"/>
              </a:rPr>
              <a:t>extrusion</a:t>
            </a:r>
            <a:r>
              <a:rPr sz="1600" spc="155" dirty="0">
                <a:solidFill>
                  <a:srgbClr val="001D35"/>
                </a:solidFill>
                <a:latin typeface="Tahoma"/>
                <a:cs typeface="Tahoma"/>
              </a:rPr>
              <a:t> </a:t>
            </a:r>
            <a:r>
              <a:rPr sz="1600" dirty="0">
                <a:solidFill>
                  <a:srgbClr val="001D35"/>
                </a:solidFill>
                <a:latin typeface="Tahoma"/>
                <a:cs typeface="Tahoma"/>
              </a:rPr>
              <a:t>is</a:t>
            </a:r>
            <a:r>
              <a:rPr sz="1600" spc="160" dirty="0">
                <a:solidFill>
                  <a:srgbClr val="001D35"/>
                </a:solidFill>
                <a:latin typeface="Tahoma"/>
                <a:cs typeface="Tahoma"/>
              </a:rPr>
              <a:t> </a:t>
            </a:r>
            <a:r>
              <a:rPr sz="1600" dirty="0">
                <a:solidFill>
                  <a:srgbClr val="001D35"/>
                </a:solidFill>
                <a:latin typeface="Tahoma"/>
                <a:cs typeface="Tahoma"/>
              </a:rPr>
              <a:t>a</a:t>
            </a:r>
            <a:r>
              <a:rPr sz="1600" spc="165" dirty="0">
                <a:solidFill>
                  <a:srgbClr val="001D35"/>
                </a:solidFill>
                <a:latin typeface="Tahoma"/>
                <a:cs typeface="Tahoma"/>
              </a:rPr>
              <a:t> </a:t>
            </a:r>
            <a:r>
              <a:rPr sz="1600" dirty="0">
                <a:solidFill>
                  <a:srgbClr val="001D35"/>
                </a:solidFill>
                <a:latin typeface="Tahoma"/>
                <a:cs typeface="Tahoma"/>
              </a:rPr>
              <a:t>manufacturing</a:t>
            </a:r>
            <a:r>
              <a:rPr sz="1600" spc="165" dirty="0">
                <a:solidFill>
                  <a:srgbClr val="001D35"/>
                </a:solidFill>
                <a:latin typeface="Tahoma"/>
                <a:cs typeface="Tahoma"/>
              </a:rPr>
              <a:t> </a:t>
            </a:r>
            <a:r>
              <a:rPr sz="1600" dirty="0">
                <a:solidFill>
                  <a:srgbClr val="001D35"/>
                </a:solidFill>
                <a:latin typeface="Tahoma"/>
                <a:cs typeface="Tahoma"/>
              </a:rPr>
              <a:t>technique</a:t>
            </a:r>
            <a:r>
              <a:rPr sz="1600" spc="160" dirty="0">
                <a:solidFill>
                  <a:srgbClr val="001D35"/>
                </a:solidFill>
                <a:latin typeface="Tahoma"/>
                <a:cs typeface="Tahoma"/>
              </a:rPr>
              <a:t> </a:t>
            </a:r>
            <a:r>
              <a:rPr sz="1600" dirty="0">
                <a:solidFill>
                  <a:srgbClr val="001D35"/>
                </a:solidFill>
                <a:latin typeface="Tahoma"/>
                <a:cs typeface="Tahoma"/>
              </a:rPr>
              <a:t>that</a:t>
            </a:r>
            <a:r>
              <a:rPr sz="1600" spc="155" dirty="0">
                <a:solidFill>
                  <a:srgbClr val="001D35"/>
                </a:solidFill>
                <a:latin typeface="Tahoma"/>
                <a:cs typeface="Tahoma"/>
              </a:rPr>
              <a:t> </a:t>
            </a:r>
            <a:r>
              <a:rPr sz="1600" spc="-10" dirty="0">
                <a:solidFill>
                  <a:srgbClr val="001D35"/>
                </a:solidFill>
                <a:latin typeface="Tahoma"/>
                <a:cs typeface="Tahoma"/>
              </a:rPr>
              <a:t>combines </a:t>
            </a:r>
            <a:r>
              <a:rPr sz="1600" dirty="0">
                <a:solidFill>
                  <a:srgbClr val="001D35"/>
                </a:solidFill>
                <a:latin typeface="Tahoma"/>
                <a:cs typeface="Tahoma"/>
              </a:rPr>
              <a:t>wood</a:t>
            </a:r>
            <a:r>
              <a:rPr sz="1600" spc="40" dirty="0">
                <a:solidFill>
                  <a:srgbClr val="001D35"/>
                </a:solidFill>
                <a:latin typeface="Tahoma"/>
                <a:cs typeface="Tahoma"/>
              </a:rPr>
              <a:t> </a:t>
            </a:r>
            <a:r>
              <a:rPr sz="1600" dirty="0">
                <a:solidFill>
                  <a:srgbClr val="001D35"/>
                </a:solidFill>
                <a:latin typeface="Tahoma"/>
                <a:cs typeface="Tahoma"/>
              </a:rPr>
              <a:t>fiber</a:t>
            </a:r>
            <a:r>
              <a:rPr sz="1600" spc="35" dirty="0">
                <a:solidFill>
                  <a:srgbClr val="001D35"/>
                </a:solidFill>
                <a:latin typeface="Tahoma"/>
                <a:cs typeface="Tahoma"/>
              </a:rPr>
              <a:t> </a:t>
            </a:r>
            <a:r>
              <a:rPr sz="1600" spc="-10" dirty="0">
                <a:solidFill>
                  <a:srgbClr val="001D35"/>
                </a:solidFill>
                <a:latin typeface="Tahoma"/>
                <a:cs typeface="Tahoma"/>
              </a:rPr>
              <a:t>powder,</a:t>
            </a:r>
            <a:r>
              <a:rPr sz="1600" spc="35" dirty="0">
                <a:solidFill>
                  <a:srgbClr val="001D35"/>
                </a:solidFill>
                <a:latin typeface="Tahoma"/>
                <a:cs typeface="Tahoma"/>
              </a:rPr>
              <a:t> </a:t>
            </a:r>
            <a:r>
              <a:rPr sz="1600" dirty="0">
                <a:solidFill>
                  <a:srgbClr val="001D35"/>
                </a:solidFill>
                <a:latin typeface="Tahoma"/>
                <a:cs typeface="Tahoma"/>
              </a:rPr>
              <a:t>plastic,</a:t>
            </a:r>
            <a:r>
              <a:rPr sz="1600" spc="40" dirty="0">
                <a:solidFill>
                  <a:srgbClr val="001D35"/>
                </a:solidFill>
                <a:latin typeface="Tahoma"/>
                <a:cs typeface="Tahoma"/>
              </a:rPr>
              <a:t> </a:t>
            </a:r>
            <a:r>
              <a:rPr sz="1600" dirty="0">
                <a:solidFill>
                  <a:srgbClr val="001D35"/>
                </a:solidFill>
                <a:latin typeface="Tahoma"/>
                <a:cs typeface="Tahoma"/>
              </a:rPr>
              <a:t>and</a:t>
            </a:r>
            <a:r>
              <a:rPr sz="1600" spc="40" dirty="0">
                <a:solidFill>
                  <a:srgbClr val="001D35"/>
                </a:solidFill>
                <a:latin typeface="Tahoma"/>
                <a:cs typeface="Tahoma"/>
              </a:rPr>
              <a:t> </a:t>
            </a:r>
            <a:r>
              <a:rPr sz="1600" dirty="0">
                <a:solidFill>
                  <a:srgbClr val="001D35"/>
                </a:solidFill>
                <a:latin typeface="Tahoma"/>
                <a:cs typeface="Tahoma"/>
              </a:rPr>
              <a:t>additives</a:t>
            </a:r>
            <a:r>
              <a:rPr sz="1600" spc="40" dirty="0">
                <a:solidFill>
                  <a:srgbClr val="001D35"/>
                </a:solidFill>
                <a:latin typeface="Tahoma"/>
                <a:cs typeface="Tahoma"/>
              </a:rPr>
              <a:t> </a:t>
            </a:r>
            <a:r>
              <a:rPr sz="1600" dirty="0">
                <a:solidFill>
                  <a:srgbClr val="001D35"/>
                </a:solidFill>
                <a:latin typeface="Tahoma"/>
                <a:cs typeface="Tahoma"/>
              </a:rPr>
              <a:t>to</a:t>
            </a:r>
            <a:r>
              <a:rPr sz="1600" spc="30" dirty="0">
                <a:solidFill>
                  <a:srgbClr val="001D35"/>
                </a:solidFill>
                <a:latin typeface="Tahoma"/>
                <a:cs typeface="Tahoma"/>
              </a:rPr>
              <a:t> </a:t>
            </a:r>
            <a:r>
              <a:rPr sz="1600" dirty="0">
                <a:solidFill>
                  <a:srgbClr val="001D35"/>
                </a:solidFill>
                <a:latin typeface="Tahoma"/>
                <a:cs typeface="Tahoma"/>
              </a:rPr>
              <a:t>create</a:t>
            </a:r>
            <a:r>
              <a:rPr sz="1600" spc="40" dirty="0">
                <a:solidFill>
                  <a:srgbClr val="001D35"/>
                </a:solidFill>
                <a:latin typeface="Tahoma"/>
                <a:cs typeface="Tahoma"/>
              </a:rPr>
              <a:t> </a:t>
            </a:r>
            <a:r>
              <a:rPr sz="1600" dirty="0">
                <a:solidFill>
                  <a:srgbClr val="001D35"/>
                </a:solidFill>
                <a:latin typeface="Tahoma"/>
                <a:cs typeface="Tahoma"/>
              </a:rPr>
              <a:t>a</a:t>
            </a:r>
            <a:r>
              <a:rPr sz="1600" spc="35" dirty="0">
                <a:solidFill>
                  <a:srgbClr val="001D35"/>
                </a:solidFill>
                <a:latin typeface="Tahoma"/>
                <a:cs typeface="Tahoma"/>
              </a:rPr>
              <a:t> </a:t>
            </a:r>
            <a:r>
              <a:rPr sz="1600" dirty="0">
                <a:solidFill>
                  <a:srgbClr val="001D35"/>
                </a:solidFill>
                <a:latin typeface="Tahoma"/>
                <a:cs typeface="Tahoma"/>
              </a:rPr>
              <a:t>composite</a:t>
            </a:r>
            <a:r>
              <a:rPr sz="1600" spc="40" dirty="0">
                <a:solidFill>
                  <a:srgbClr val="001D35"/>
                </a:solidFill>
                <a:latin typeface="Tahoma"/>
                <a:cs typeface="Tahoma"/>
              </a:rPr>
              <a:t> </a:t>
            </a:r>
            <a:r>
              <a:rPr sz="1600" dirty="0">
                <a:solidFill>
                  <a:srgbClr val="001D35"/>
                </a:solidFill>
                <a:latin typeface="Tahoma"/>
                <a:cs typeface="Tahoma"/>
              </a:rPr>
              <a:t>material</a:t>
            </a:r>
            <a:r>
              <a:rPr sz="1600" spc="30" dirty="0">
                <a:solidFill>
                  <a:srgbClr val="001D35"/>
                </a:solidFill>
                <a:latin typeface="Tahoma"/>
                <a:cs typeface="Tahoma"/>
              </a:rPr>
              <a:t> </a:t>
            </a:r>
            <a:r>
              <a:rPr sz="1600" dirty="0">
                <a:solidFill>
                  <a:srgbClr val="001D35"/>
                </a:solidFill>
                <a:latin typeface="Tahoma"/>
                <a:cs typeface="Tahoma"/>
              </a:rPr>
              <a:t>with</a:t>
            </a:r>
            <a:r>
              <a:rPr sz="1600" spc="35" dirty="0">
                <a:solidFill>
                  <a:srgbClr val="001D35"/>
                </a:solidFill>
                <a:latin typeface="Tahoma"/>
                <a:cs typeface="Tahoma"/>
              </a:rPr>
              <a:t> </a:t>
            </a:r>
            <a:r>
              <a:rPr sz="1600" spc="-50" dirty="0">
                <a:solidFill>
                  <a:srgbClr val="001D35"/>
                </a:solidFill>
                <a:latin typeface="Tahoma"/>
                <a:cs typeface="Tahoma"/>
              </a:rPr>
              <a:t>a </a:t>
            </a:r>
            <a:r>
              <a:rPr sz="1600" dirty="0">
                <a:solidFill>
                  <a:srgbClr val="001D35"/>
                </a:solidFill>
                <a:latin typeface="Tahoma"/>
                <a:cs typeface="Tahoma"/>
              </a:rPr>
              <a:t>protective</a:t>
            </a:r>
            <a:r>
              <a:rPr sz="1600" spc="105" dirty="0">
                <a:solidFill>
                  <a:srgbClr val="001D35"/>
                </a:solidFill>
                <a:latin typeface="Tahoma"/>
                <a:cs typeface="Tahoma"/>
              </a:rPr>
              <a:t> </a:t>
            </a:r>
            <a:r>
              <a:rPr sz="1600" dirty="0">
                <a:solidFill>
                  <a:srgbClr val="001D35"/>
                </a:solidFill>
                <a:latin typeface="Tahoma"/>
                <a:cs typeface="Tahoma"/>
              </a:rPr>
              <a:t>outer</a:t>
            </a:r>
            <a:r>
              <a:rPr sz="1600" spc="110" dirty="0">
                <a:solidFill>
                  <a:srgbClr val="001D35"/>
                </a:solidFill>
                <a:latin typeface="Tahoma"/>
                <a:cs typeface="Tahoma"/>
              </a:rPr>
              <a:t> </a:t>
            </a:r>
            <a:r>
              <a:rPr sz="1600" spc="-10" dirty="0">
                <a:solidFill>
                  <a:srgbClr val="001D35"/>
                </a:solidFill>
                <a:latin typeface="Tahoma"/>
                <a:cs typeface="Tahoma"/>
              </a:rPr>
              <a:t>layer.</a:t>
            </a:r>
            <a:r>
              <a:rPr sz="1600" spc="95" dirty="0">
                <a:solidFill>
                  <a:srgbClr val="001D35"/>
                </a:solidFill>
                <a:latin typeface="Tahoma"/>
                <a:cs typeface="Tahoma"/>
              </a:rPr>
              <a:t> </a:t>
            </a:r>
            <a:r>
              <a:rPr sz="1600" dirty="0">
                <a:solidFill>
                  <a:srgbClr val="001D35"/>
                </a:solidFill>
                <a:latin typeface="Tahoma"/>
                <a:cs typeface="Tahoma"/>
              </a:rPr>
              <a:t>The</a:t>
            </a:r>
            <a:r>
              <a:rPr sz="1600" spc="100" dirty="0">
                <a:solidFill>
                  <a:srgbClr val="001D35"/>
                </a:solidFill>
                <a:latin typeface="Tahoma"/>
                <a:cs typeface="Tahoma"/>
              </a:rPr>
              <a:t> </a:t>
            </a:r>
            <a:r>
              <a:rPr sz="1600" spc="-10" dirty="0">
                <a:solidFill>
                  <a:srgbClr val="001D35"/>
                </a:solidFill>
                <a:latin typeface="Tahoma"/>
                <a:cs typeface="Tahoma"/>
              </a:rPr>
              <a:t>co-</a:t>
            </a:r>
            <a:r>
              <a:rPr sz="1600" dirty="0">
                <a:solidFill>
                  <a:srgbClr val="001D35"/>
                </a:solidFill>
                <a:latin typeface="Tahoma"/>
                <a:cs typeface="Tahoma"/>
              </a:rPr>
              <a:t>extrusion</a:t>
            </a:r>
            <a:r>
              <a:rPr sz="1600" spc="95" dirty="0">
                <a:solidFill>
                  <a:srgbClr val="001D35"/>
                </a:solidFill>
                <a:latin typeface="Tahoma"/>
                <a:cs typeface="Tahoma"/>
              </a:rPr>
              <a:t> </a:t>
            </a:r>
            <a:r>
              <a:rPr sz="1600" dirty="0">
                <a:solidFill>
                  <a:srgbClr val="001D35"/>
                </a:solidFill>
                <a:latin typeface="Tahoma"/>
                <a:cs typeface="Tahoma"/>
              </a:rPr>
              <a:t>process</a:t>
            </a:r>
            <a:r>
              <a:rPr sz="1600" spc="95" dirty="0">
                <a:solidFill>
                  <a:srgbClr val="001D35"/>
                </a:solidFill>
                <a:latin typeface="Tahoma"/>
                <a:cs typeface="Tahoma"/>
              </a:rPr>
              <a:t> </a:t>
            </a:r>
            <a:r>
              <a:rPr sz="1600" dirty="0">
                <a:solidFill>
                  <a:srgbClr val="001D35"/>
                </a:solidFill>
                <a:latin typeface="Tahoma"/>
                <a:cs typeface="Tahoma"/>
              </a:rPr>
              <a:t>produces</a:t>
            </a:r>
            <a:r>
              <a:rPr sz="1600" spc="100" dirty="0">
                <a:solidFill>
                  <a:srgbClr val="001D35"/>
                </a:solidFill>
                <a:latin typeface="Tahoma"/>
                <a:cs typeface="Tahoma"/>
              </a:rPr>
              <a:t> </a:t>
            </a:r>
            <a:r>
              <a:rPr sz="1600" dirty="0">
                <a:solidFill>
                  <a:srgbClr val="001D35"/>
                </a:solidFill>
                <a:latin typeface="Tahoma"/>
                <a:cs typeface="Tahoma"/>
              </a:rPr>
              <a:t>a</a:t>
            </a:r>
            <a:r>
              <a:rPr sz="1600" spc="100" dirty="0">
                <a:solidFill>
                  <a:srgbClr val="001D35"/>
                </a:solidFill>
                <a:latin typeface="Tahoma"/>
                <a:cs typeface="Tahoma"/>
              </a:rPr>
              <a:t> </a:t>
            </a:r>
            <a:r>
              <a:rPr sz="1600" dirty="0">
                <a:solidFill>
                  <a:srgbClr val="001D35"/>
                </a:solidFill>
                <a:latin typeface="Tahoma"/>
                <a:cs typeface="Tahoma"/>
              </a:rPr>
              <a:t>solid</a:t>
            </a:r>
            <a:r>
              <a:rPr sz="1600" spc="114" dirty="0">
                <a:solidFill>
                  <a:srgbClr val="001D35"/>
                </a:solidFill>
                <a:latin typeface="Tahoma"/>
                <a:cs typeface="Tahoma"/>
              </a:rPr>
              <a:t> </a:t>
            </a:r>
            <a:r>
              <a:rPr sz="1600" dirty="0">
                <a:solidFill>
                  <a:srgbClr val="001D35"/>
                </a:solidFill>
                <a:latin typeface="Tahoma"/>
                <a:cs typeface="Tahoma"/>
              </a:rPr>
              <a:t>board</a:t>
            </a:r>
            <a:r>
              <a:rPr sz="1600" spc="110" dirty="0">
                <a:solidFill>
                  <a:srgbClr val="001D35"/>
                </a:solidFill>
                <a:latin typeface="Tahoma"/>
                <a:cs typeface="Tahoma"/>
              </a:rPr>
              <a:t> </a:t>
            </a:r>
            <a:r>
              <a:rPr sz="1600" dirty="0">
                <a:solidFill>
                  <a:srgbClr val="001D35"/>
                </a:solidFill>
                <a:latin typeface="Tahoma"/>
                <a:cs typeface="Tahoma"/>
              </a:rPr>
              <a:t>with</a:t>
            </a:r>
            <a:r>
              <a:rPr sz="1600" spc="100" dirty="0">
                <a:solidFill>
                  <a:srgbClr val="001D35"/>
                </a:solidFill>
                <a:latin typeface="Tahoma"/>
                <a:cs typeface="Tahoma"/>
              </a:rPr>
              <a:t> </a:t>
            </a:r>
            <a:r>
              <a:rPr sz="1600" spc="-50" dirty="0">
                <a:solidFill>
                  <a:srgbClr val="001D35"/>
                </a:solidFill>
                <a:latin typeface="Tahoma"/>
                <a:cs typeface="Tahoma"/>
              </a:rPr>
              <a:t>a </a:t>
            </a:r>
            <a:r>
              <a:rPr sz="1600" dirty="0">
                <a:solidFill>
                  <a:srgbClr val="001D35"/>
                </a:solidFill>
                <a:latin typeface="Tahoma"/>
                <a:cs typeface="Tahoma"/>
              </a:rPr>
              <a:t>uniform</a:t>
            </a:r>
            <a:r>
              <a:rPr sz="1600" spc="-20" dirty="0">
                <a:solidFill>
                  <a:srgbClr val="001D35"/>
                </a:solidFill>
                <a:latin typeface="Tahoma"/>
                <a:cs typeface="Tahoma"/>
              </a:rPr>
              <a:t> </a:t>
            </a:r>
            <a:r>
              <a:rPr sz="1600" dirty="0">
                <a:solidFill>
                  <a:srgbClr val="001D35"/>
                </a:solidFill>
                <a:latin typeface="Tahoma"/>
                <a:cs typeface="Tahoma"/>
              </a:rPr>
              <a:t>coating</a:t>
            </a:r>
            <a:r>
              <a:rPr sz="1600" spc="-20" dirty="0">
                <a:solidFill>
                  <a:srgbClr val="001D35"/>
                </a:solidFill>
                <a:latin typeface="Tahoma"/>
                <a:cs typeface="Tahoma"/>
              </a:rPr>
              <a:t> </a:t>
            </a:r>
            <a:r>
              <a:rPr sz="1600" dirty="0">
                <a:solidFill>
                  <a:srgbClr val="001D35"/>
                </a:solidFill>
                <a:latin typeface="Tahoma"/>
                <a:cs typeface="Tahoma"/>
              </a:rPr>
              <a:t>that</a:t>
            </a:r>
            <a:r>
              <a:rPr sz="1600" spc="-40" dirty="0">
                <a:solidFill>
                  <a:srgbClr val="001D35"/>
                </a:solidFill>
                <a:latin typeface="Tahoma"/>
                <a:cs typeface="Tahoma"/>
              </a:rPr>
              <a:t> </a:t>
            </a:r>
            <a:r>
              <a:rPr sz="1600" dirty="0">
                <a:solidFill>
                  <a:srgbClr val="001D35"/>
                </a:solidFill>
                <a:latin typeface="Tahoma"/>
                <a:cs typeface="Tahoma"/>
              </a:rPr>
              <a:t>makes</a:t>
            </a:r>
            <a:r>
              <a:rPr sz="1600" spc="-45" dirty="0">
                <a:solidFill>
                  <a:srgbClr val="001D35"/>
                </a:solidFill>
                <a:latin typeface="Tahoma"/>
                <a:cs typeface="Tahoma"/>
              </a:rPr>
              <a:t> </a:t>
            </a:r>
            <a:r>
              <a:rPr sz="1600" dirty="0">
                <a:solidFill>
                  <a:srgbClr val="001D35"/>
                </a:solidFill>
                <a:latin typeface="Tahoma"/>
                <a:cs typeface="Tahoma"/>
              </a:rPr>
              <a:t>the</a:t>
            </a:r>
            <a:r>
              <a:rPr sz="1600" spc="-40" dirty="0">
                <a:solidFill>
                  <a:srgbClr val="001D35"/>
                </a:solidFill>
                <a:latin typeface="Tahoma"/>
                <a:cs typeface="Tahoma"/>
              </a:rPr>
              <a:t> </a:t>
            </a:r>
            <a:r>
              <a:rPr sz="1600" dirty="0">
                <a:solidFill>
                  <a:srgbClr val="001D35"/>
                </a:solidFill>
                <a:latin typeface="Tahoma"/>
                <a:cs typeface="Tahoma"/>
              </a:rPr>
              <a:t>material</a:t>
            </a:r>
            <a:r>
              <a:rPr sz="1600" spc="-40" dirty="0">
                <a:solidFill>
                  <a:srgbClr val="001D35"/>
                </a:solidFill>
                <a:latin typeface="Tahoma"/>
                <a:cs typeface="Tahoma"/>
              </a:rPr>
              <a:t> </a:t>
            </a:r>
            <a:r>
              <a:rPr sz="1600" dirty="0">
                <a:solidFill>
                  <a:srgbClr val="001D35"/>
                </a:solidFill>
                <a:latin typeface="Tahoma"/>
                <a:cs typeface="Tahoma"/>
              </a:rPr>
              <a:t>more</a:t>
            </a:r>
            <a:r>
              <a:rPr sz="1600" spc="-30" dirty="0">
                <a:solidFill>
                  <a:srgbClr val="001D35"/>
                </a:solidFill>
                <a:latin typeface="Tahoma"/>
                <a:cs typeface="Tahoma"/>
              </a:rPr>
              <a:t> </a:t>
            </a:r>
            <a:r>
              <a:rPr sz="1600" dirty="0">
                <a:solidFill>
                  <a:srgbClr val="001D35"/>
                </a:solidFill>
                <a:latin typeface="Tahoma"/>
                <a:cs typeface="Tahoma"/>
              </a:rPr>
              <a:t>durable</a:t>
            </a:r>
            <a:r>
              <a:rPr sz="1600" spc="-50" dirty="0">
                <a:solidFill>
                  <a:srgbClr val="001D35"/>
                </a:solidFill>
                <a:latin typeface="Tahoma"/>
                <a:cs typeface="Tahoma"/>
              </a:rPr>
              <a:t> </a:t>
            </a:r>
            <a:r>
              <a:rPr sz="1600" dirty="0">
                <a:solidFill>
                  <a:srgbClr val="001D35"/>
                </a:solidFill>
                <a:latin typeface="Tahoma"/>
                <a:cs typeface="Tahoma"/>
              </a:rPr>
              <a:t>and</a:t>
            </a:r>
            <a:r>
              <a:rPr sz="1600" spc="-40" dirty="0">
                <a:solidFill>
                  <a:srgbClr val="001D35"/>
                </a:solidFill>
                <a:latin typeface="Tahoma"/>
                <a:cs typeface="Tahoma"/>
              </a:rPr>
              <a:t> </a:t>
            </a:r>
            <a:r>
              <a:rPr sz="1600" dirty="0">
                <a:solidFill>
                  <a:srgbClr val="001D35"/>
                </a:solidFill>
                <a:latin typeface="Tahoma"/>
                <a:cs typeface="Tahoma"/>
              </a:rPr>
              <a:t>weather</a:t>
            </a:r>
            <a:r>
              <a:rPr sz="1600" spc="-55" dirty="0">
                <a:solidFill>
                  <a:srgbClr val="001D35"/>
                </a:solidFill>
                <a:latin typeface="Tahoma"/>
                <a:cs typeface="Tahoma"/>
              </a:rPr>
              <a:t> </a:t>
            </a:r>
            <a:r>
              <a:rPr sz="1600" spc="-10" dirty="0">
                <a:solidFill>
                  <a:srgbClr val="001D35"/>
                </a:solidFill>
                <a:latin typeface="Tahoma"/>
                <a:cs typeface="Tahoma"/>
              </a:rPr>
              <a:t>resistant.</a:t>
            </a:r>
            <a:endParaRPr sz="1600">
              <a:latin typeface="Tahoma"/>
              <a:cs typeface="Tahoma"/>
            </a:endParaRPr>
          </a:p>
        </p:txBody>
      </p:sp>
      <p:sp>
        <p:nvSpPr>
          <p:cNvPr id="9" name="object 9"/>
          <p:cNvSpPr txBox="1">
            <a:spLocks noGrp="1"/>
          </p:cNvSpPr>
          <p:nvPr>
            <p:ph type="sldNum" sz="quarter" idx="7"/>
          </p:nvPr>
        </p:nvSpPr>
        <p:spPr>
          <a:xfrm>
            <a:off x="6990842" y="10169983"/>
            <a:ext cx="444118" cy="256480"/>
          </a:xfrm>
          <a:prstGeom prst="rect">
            <a:avLst/>
          </a:prstGeom>
        </p:spPr>
        <p:txBody>
          <a:bodyPr vert="horz" wrap="square" lIns="0" tIns="0" rIns="0" bIns="0" rtlCol="0">
            <a:spAutoFit/>
          </a:bodyPr>
          <a:lstStyle/>
          <a:p>
            <a:pPr marL="102235">
              <a:lnSpc>
                <a:spcPts val="2005"/>
              </a:lnSpc>
            </a:pPr>
            <a:r>
              <a:rPr spc="-50" dirty="0"/>
              <a:t>5</a:t>
            </a:r>
          </a:p>
        </p:txBody>
      </p:sp>
    </p:spTree>
  </p:cSld>
  <p:clrMapOvr>
    <a:masterClrMapping/>
  </p:clrMapOvr>
  <p:transition spd="slow">
    <p:wheel spokes="1"/>
    <p:sndAc>
      <p:stSnd>
        <p:snd r:embed="rId2" name="click.wav"/>
      </p:stSnd>
    </p:sndAc>
  </p:transition>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50" name="Picture 2" descr="C:\Users\ADMIN\Desktop\New folder (2)\pictures\42ddaa31304a46d7a903a5433b727b4d.jpg"/>
          <p:cNvPicPr>
            <a:picLocks noChangeAspect="1" noChangeArrowheads="1"/>
          </p:cNvPicPr>
          <p:nvPr/>
        </p:nvPicPr>
        <p:blipFill rotWithShape="1">
          <a:blip r:embed="rId3">
            <a:extLst>
              <a:ext uri="{28A0092B-C50C-407E-A947-70E740481C1C}">
                <a14:useLocalDpi xmlns:a14="http://schemas.microsoft.com/office/drawing/2010/main" val="0"/>
              </a:ext>
            </a:extLst>
          </a:blip>
          <a:srcRect l="20193" t="6246" r="24919" b="13201"/>
          <a:stretch/>
        </p:blipFill>
        <p:spPr bwMode="auto">
          <a:xfrm>
            <a:off x="6216651" y="0"/>
            <a:ext cx="1339850" cy="10706100"/>
          </a:xfrm>
          <a:prstGeom prst="rect">
            <a:avLst/>
          </a:prstGeom>
          <a:noFill/>
          <a:extLst>
            <a:ext uri="{909E8E84-426E-40DD-AFC4-6F175D3DCCD1}">
              <a14:hiddenFill xmlns:a14="http://schemas.microsoft.com/office/drawing/2010/main">
                <a:solidFill>
                  <a:srgbClr val="FFFFFF"/>
                </a:solidFill>
              </a14:hiddenFill>
            </a:ext>
          </a:extLst>
        </p:spPr>
      </p:pic>
      <p:pic>
        <p:nvPicPr>
          <p:cNvPr id="2" name="object 2"/>
          <p:cNvPicPr/>
          <p:nvPr/>
        </p:nvPicPr>
        <p:blipFill>
          <a:blip r:embed="rId4" cstate="print"/>
          <a:stretch>
            <a:fillRect/>
          </a:stretch>
        </p:blipFill>
        <p:spPr>
          <a:xfrm>
            <a:off x="485914" y="325015"/>
            <a:ext cx="2178880" cy="1600314"/>
          </a:xfrm>
          <a:prstGeom prst="rect">
            <a:avLst/>
          </a:prstGeom>
        </p:spPr>
      </p:pic>
      <p:sp>
        <p:nvSpPr>
          <p:cNvPr id="3" name="object 3"/>
          <p:cNvSpPr txBox="1"/>
          <p:nvPr/>
        </p:nvSpPr>
        <p:spPr>
          <a:xfrm>
            <a:off x="455177" y="2043336"/>
            <a:ext cx="3193415" cy="734175"/>
          </a:xfrm>
          <a:prstGeom prst="rect">
            <a:avLst/>
          </a:prstGeom>
        </p:spPr>
        <p:txBody>
          <a:bodyPr vert="horz" wrap="square" lIns="0" tIns="53975" rIns="0" bIns="0" rtlCol="0">
            <a:spAutoFit/>
          </a:bodyPr>
          <a:lstStyle/>
          <a:p>
            <a:pPr marL="12700">
              <a:lnSpc>
                <a:spcPct val="100000"/>
              </a:lnSpc>
              <a:spcBef>
                <a:spcPts val="425"/>
              </a:spcBef>
            </a:pPr>
            <a:r>
              <a:rPr sz="1600" b="1" spc="120" dirty="0">
                <a:latin typeface="Tahoma"/>
                <a:cs typeface="Tahoma"/>
              </a:rPr>
              <a:t>STE</a:t>
            </a:r>
            <a:r>
              <a:rPr sz="1600" b="1" spc="-265" dirty="0">
                <a:latin typeface="Tahoma"/>
                <a:cs typeface="Tahoma"/>
              </a:rPr>
              <a:t> </a:t>
            </a:r>
            <a:r>
              <a:rPr sz="1600" b="1" dirty="0">
                <a:latin typeface="Tahoma"/>
                <a:cs typeface="Tahoma"/>
              </a:rPr>
              <a:t>M</a:t>
            </a:r>
            <a:r>
              <a:rPr sz="1600" b="1" spc="-265" dirty="0">
                <a:latin typeface="Tahoma"/>
                <a:cs typeface="Tahoma"/>
              </a:rPr>
              <a:t> </a:t>
            </a:r>
            <a:r>
              <a:rPr sz="1600" b="1" spc="-25" dirty="0">
                <a:latin typeface="Tahoma"/>
                <a:cs typeface="Tahoma"/>
              </a:rPr>
              <a:t>W</a:t>
            </a:r>
            <a:r>
              <a:rPr sz="1600" b="1" spc="-260" dirty="0">
                <a:latin typeface="Tahoma"/>
                <a:cs typeface="Tahoma"/>
              </a:rPr>
              <a:t> </a:t>
            </a:r>
            <a:r>
              <a:rPr sz="1600" b="1" spc="-20" dirty="0">
                <a:latin typeface="Tahoma"/>
                <a:cs typeface="Tahoma"/>
              </a:rPr>
              <a:t>U</a:t>
            </a:r>
            <a:r>
              <a:rPr sz="1600" b="1" spc="-270" dirty="0">
                <a:latin typeface="Tahoma"/>
                <a:cs typeface="Tahoma"/>
              </a:rPr>
              <a:t> </a:t>
            </a:r>
            <a:r>
              <a:rPr sz="1600" b="1" dirty="0">
                <a:latin typeface="Tahoma"/>
                <a:cs typeface="Tahoma"/>
              </a:rPr>
              <a:t>D</a:t>
            </a:r>
            <a:r>
              <a:rPr sz="1600" b="1" spc="420" dirty="0">
                <a:latin typeface="Tahoma"/>
                <a:cs typeface="Tahoma"/>
              </a:rPr>
              <a:t> </a:t>
            </a:r>
            <a:r>
              <a:rPr sz="1600" b="1" dirty="0">
                <a:latin typeface="Tahoma"/>
                <a:cs typeface="Tahoma"/>
              </a:rPr>
              <a:t>L</a:t>
            </a:r>
            <a:r>
              <a:rPr sz="1600" b="1" spc="-270" dirty="0">
                <a:latin typeface="Tahoma"/>
                <a:cs typeface="Tahoma"/>
              </a:rPr>
              <a:t> </a:t>
            </a:r>
            <a:r>
              <a:rPr sz="1600" b="1" spc="-20" dirty="0">
                <a:latin typeface="Tahoma"/>
                <a:cs typeface="Tahoma"/>
              </a:rPr>
              <a:t>U</a:t>
            </a:r>
            <a:r>
              <a:rPr sz="1600" b="1" spc="-265" dirty="0">
                <a:latin typeface="Tahoma"/>
                <a:cs typeface="Tahoma"/>
              </a:rPr>
              <a:t> </a:t>
            </a:r>
            <a:r>
              <a:rPr sz="1600" b="1" spc="-20" dirty="0">
                <a:latin typeface="Tahoma"/>
                <a:cs typeface="Tahoma"/>
              </a:rPr>
              <a:t>X</a:t>
            </a:r>
            <a:r>
              <a:rPr sz="1600" b="1" spc="-270" dirty="0">
                <a:latin typeface="Tahoma"/>
                <a:cs typeface="Tahoma"/>
              </a:rPr>
              <a:t> </a:t>
            </a:r>
            <a:r>
              <a:rPr sz="1600" b="1" dirty="0">
                <a:latin typeface="Tahoma"/>
                <a:cs typeface="Tahoma"/>
              </a:rPr>
              <a:t>E</a:t>
            </a:r>
            <a:r>
              <a:rPr sz="1600" b="1" spc="430" dirty="0">
                <a:latin typeface="Tahoma"/>
                <a:cs typeface="Tahoma"/>
              </a:rPr>
              <a:t> </a:t>
            </a:r>
            <a:r>
              <a:rPr sz="1600" b="1" spc="-20" dirty="0">
                <a:latin typeface="Tahoma"/>
                <a:cs typeface="Tahoma"/>
              </a:rPr>
              <a:t>D</a:t>
            </a:r>
            <a:r>
              <a:rPr sz="1600" b="1" spc="-265" dirty="0">
                <a:latin typeface="Tahoma"/>
                <a:cs typeface="Tahoma"/>
              </a:rPr>
              <a:t> </a:t>
            </a:r>
            <a:r>
              <a:rPr sz="1600" b="1" spc="-10" dirty="0">
                <a:latin typeface="Tahoma"/>
                <a:cs typeface="Tahoma"/>
              </a:rPr>
              <a:t>E</a:t>
            </a:r>
            <a:r>
              <a:rPr sz="1600" b="1" spc="-265" dirty="0">
                <a:latin typeface="Tahoma"/>
                <a:cs typeface="Tahoma"/>
              </a:rPr>
              <a:t> </a:t>
            </a:r>
            <a:r>
              <a:rPr sz="1600" b="1" dirty="0">
                <a:latin typeface="Tahoma"/>
                <a:cs typeface="Tahoma"/>
              </a:rPr>
              <a:t>C</a:t>
            </a:r>
            <a:r>
              <a:rPr sz="1600" b="1" spc="-260" dirty="0">
                <a:latin typeface="Tahoma"/>
                <a:cs typeface="Tahoma"/>
              </a:rPr>
              <a:t> </a:t>
            </a:r>
            <a:r>
              <a:rPr sz="1600" b="1" spc="-20" dirty="0">
                <a:latin typeface="Tahoma"/>
                <a:cs typeface="Tahoma"/>
              </a:rPr>
              <a:t>K</a:t>
            </a:r>
            <a:r>
              <a:rPr sz="1600" b="1" spc="-265" dirty="0">
                <a:latin typeface="Tahoma"/>
                <a:cs typeface="Tahoma"/>
              </a:rPr>
              <a:t> </a:t>
            </a:r>
            <a:r>
              <a:rPr sz="1600" b="1" spc="95" dirty="0">
                <a:latin typeface="Tahoma"/>
                <a:cs typeface="Tahoma"/>
              </a:rPr>
              <a:t>ING</a:t>
            </a:r>
            <a:endParaRPr sz="1600">
              <a:latin typeface="Tahoma"/>
              <a:cs typeface="Tahoma"/>
            </a:endParaRPr>
          </a:p>
          <a:p>
            <a:pPr marL="12700">
              <a:lnSpc>
                <a:spcPct val="100000"/>
              </a:lnSpc>
              <a:spcBef>
                <a:spcPts val="300"/>
              </a:spcBef>
            </a:pPr>
            <a:r>
              <a:rPr sz="1400" spc="-10" dirty="0">
                <a:latin typeface="Tahoma"/>
                <a:cs typeface="Tahoma"/>
              </a:rPr>
              <a:t>(</a:t>
            </a:r>
            <a:r>
              <a:rPr sz="1400" spc="-240" dirty="0">
                <a:latin typeface="Tahoma"/>
                <a:cs typeface="Tahoma"/>
              </a:rPr>
              <a:t> </a:t>
            </a:r>
            <a:r>
              <a:rPr sz="1400" dirty="0">
                <a:latin typeface="Tahoma"/>
                <a:cs typeface="Tahoma"/>
              </a:rPr>
              <a:t>C</a:t>
            </a:r>
            <a:r>
              <a:rPr sz="1400" spc="-240" dirty="0">
                <a:latin typeface="Tahoma"/>
                <a:cs typeface="Tahoma"/>
              </a:rPr>
              <a:t> </a:t>
            </a:r>
            <a:r>
              <a:rPr sz="1400" spc="-10" dirty="0">
                <a:latin typeface="Tahoma"/>
                <a:cs typeface="Tahoma"/>
              </a:rPr>
              <a:t>o</a:t>
            </a:r>
            <a:r>
              <a:rPr sz="1400" spc="-225" dirty="0">
                <a:latin typeface="Tahoma"/>
                <a:cs typeface="Tahoma"/>
              </a:rPr>
              <a:t> </a:t>
            </a:r>
            <a:r>
              <a:rPr sz="1400" spc="-10" dirty="0">
                <a:latin typeface="Tahoma"/>
                <a:cs typeface="Tahoma"/>
              </a:rPr>
              <a:t>-</a:t>
            </a:r>
            <a:r>
              <a:rPr sz="1400" spc="-229" dirty="0">
                <a:latin typeface="Tahoma"/>
                <a:cs typeface="Tahoma"/>
              </a:rPr>
              <a:t> </a:t>
            </a:r>
            <a:r>
              <a:rPr sz="1400" dirty="0">
                <a:latin typeface="Tahoma"/>
                <a:cs typeface="Tahoma"/>
              </a:rPr>
              <a:t>e</a:t>
            </a:r>
            <a:r>
              <a:rPr sz="1400" spc="-229" dirty="0">
                <a:latin typeface="Tahoma"/>
                <a:cs typeface="Tahoma"/>
              </a:rPr>
              <a:t> </a:t>
            </a:r>
            <a:r>
              <a:rPr sz="1400" dirty="0">
                <a:latin typeface="Tahoma"/>
                <a:cs typeface="Tahoma"/>
              </a:rPr>
              <a:t>x</a:t>
            </a:r>
            <a:r>
              <a:rPr sz="1400" spc="-250" dirty="0">
                <a:latin typeface="Tahoma"/>
                <a:cs typeface="Tahoma"/>
              </a:rPr>
              <a:t> </a:t>
            </a:r>
            <a:r>
              <a:rPr sz="1400" dirty="0">
                <a:latin typeface="Tahoma"/>
                <a:cs typeface="Tahoma"/>
              </a:rPr>
              <a:t>t</a:t>
            </a:r>
            <a:r>
              <a:rPr sz="1400" spc="-250" dirty="0">
                <a:latin typeface="Tahoma"/>
                <a:cs typeface="Tahoma"/>
              </a:rPr>
              <a:t> </a:t>
            </a:r>
            <a:r>
              <a:rPr sz="1400" dirty="0">
                <a:latin typeface="Tahoma"/>
                <a:cs typeface="Tahoma"/>
              </a:rPr>
              <a:t>r</a:t>
            </a:r>
            <a:r>
              <a:rPr sz="1400" spc="-245" dirty="0">
                <a:latin typeface="Tahoma"/>
                <a:cs typeface="Tahoma"/>
              </a:rPr>
              <a:t> </a:t>
            </a:r>
            <a:r>
              <a:rPr sz="1400" dirty="0">
                <a:latin typeface="Tahoma"/>
                <a:cs typeface="Tahoma"/>
              </a:rPr>
              <a:t>u</a:t>
            </a:r>
            <a:r>
              <a:rPr sz="1400" spc="-254" dirty="0">
                <a:latin typeface="Tahoma"/>
                <a:cs typeface="Tahoma"/>
              </a:rPr>
              <a:t> </a:t>
            </a:r>
            <a:r>
              <a:rPr sz="1400" dirty="0">
                <a:latin typeface="Tahoma"/>
                <a:cs typeface="Tahoma"/>
              </a:rPr>
              <a:t>d</a:t>
            </a:r>
            <a:r>
              <a:rPr sz="1400" spc="-229" dirty="0">
                <a:latin typeface="Tahoma"/>
                <a:cs typeface="Tahoma"/>
              </a:rPr>
              <a:t> </a:t>
            </a:r>
            <a:r>
              <a:rPr sz="1400" dirty="0">
                <a:latin typeface="Tahoma"/>
                <a:cs typeface="Tahoma"/>
              </a:rPr>
              <a:t>e</a:t>
            </a:r>
            <a:r>
              <a:rPr sz="1400" spc="-245" dirty="0">
                <a:latin typeface="Tahoma"/>
                <a:cs typeface="Tahoma"/>
              </a:rPr>
              <a:t> </a:t>
            </a:r>
            <a:r>
              <a:rPr sz="1400" dirty="0">
                <a:latin typeface="Tahoma"/>
                <a:cs typeface="Tahoma"/>
              </a:rPr>
              <a:t>d</a:t>
            </a:r>
            <a:r>
              <a:rPr sz="1400" spc="360" dirty="0">
                <a:latin typeface="Tahoma"/>
                <a:cs typeface="Tahoma"/>
              </a:rPr>
              <a:t> </a:t>
            </a:r>
            <a:r>
              <a:rPr sz="1400" dirty="0">
                <a:latin typeface="Tahoma"/>
                <a:cs typeface="Tahoma"/>
              </a:rPr>
              <a:t>d</a:t>
            </a:r>
            <a:r>
              <a:rPr sz="1400" spc="-235" dirty="0">
                <a:latin typeface="Tahoma"/>
                <a:cs typeface="Tahoma"/>
              </a:rPr>
              <a:t> </a:t>
            </a:r>
            <a:r>
              <a:rPr sz="1400" dirty="0">
                <a:latin typeface="Tahoma"/>
                <a:cs typeface="Tahoma"/>
              </a:rPr>
              <a:t>u</a:t>
            </a:r>
            <a:r>
              <a:rPr sz="1400" spc="-240" dirty="0">
                <a:latin typeface="Tahoma"/>
                <a:cs typeface="Tahoma"/>
              </a:rPr>
              <a:t> </a:t>
            </a:r>
            <a:r>
              <a:rPr sz="1400" spc="-10" dirty="0">
                <a:latin typeface="Tahoma"/>
                <a:cs typeface="Tahoma"/>
              </a:rPr>
              <a:t>a</a:t>
            </a:r>
            <a:r>
              <a:rPr sz="1400" spc="-235" dirty="0">
                <a:latin typeface="Tahoma"/>
                <a:cs typeface="Tahoma"/>
              </a:rPr>
              <a:t> </a:t>
            </a:r>
            <a:r>
              <a:rPr sz="1400" dirty="0">
                <a:latin typeface="Tahoma"/>
                <a:cs typeface="Tahoma"/>
              </a:rPr>
              <a:t>l</a:t>
            </a:r>
            <a:r>
              <a:rPr sz="1400" spc="390" dirty="0">
                <a:latin typeface="Tahoma"/>
                <a:cs typeface="Tahoma"/>
              </a:rPr>
              <a:t> </a:t>
            </a:r>
            <a:r>
              <a:rPr sz="1400" spc="-10" dirty="0">
                <a:latin typeface="Tahoma"/>
                <a:cs typeface="Tahoma"/>
              </a:rPr>
              <a:t>l</a:t>
            </a:r>
            <a:r>
              <a:rPr sz="1400" spc="-229" dirty="0">
                <a:latin typeface="Tahoma"/>
                <a:cs typeface="Tahoma"/>
              </a:rPr>
              <a:t> </a:t>
            </a:r>
            <a:r>
              <a:rPr sz="1400" spc="-10" dirty="0">
                <a:latin typeface="Tahoma"/>
                <a:cs typeface="Tahoma"/>
              </a:rPr>
              <a:t>a</a:t>
            </a:r>
            <a:r>
              <a:rPr sz="1400" spc="-254" dirty="0">
                <a:latin typeface="Tahoma"/>
                <a:cs typeface="Tahoma"/>
              </a:rPr>
              <a:t> </a:t>
            </a:r>
            <a:r>
              <a:rPr sz="1400" spc="-10" dirty="0">
                <a:latin typeface="Tahoma"/>
                <a:cs typeface="Tahoma"/>
              </a:rPr>
              <a:t>y</a:t>
            </a:r>
            <a:r>
              <a:rPr sz="1400" spc="-250" dirty="0">
                <a:latin typeface="Tahoma"/>
                <a:cs typeface="Tahoma"/>
              </a:rPr>
              <a:t> </a:t>
            </a:r>
            <a:r>
              <a:rPr sz="1400" dirty="0">
                <a:latin typeface="Tahoma"/>
                <a:cs typeface="Tahoma"/>
              </a:rPr>
              <a:t>e</a:t>
            </a:r>
            <a:r>
              <a:rPr sz="1400" spc="-235" dirty="0">
                <a:latin typeface="Tahoma"/>
                <a:cs typeface="Tahoma"/>
              </a:rPr>
              <a:t> </a:t>
            </a:r>
            <a:r>
              <a:rPr sz="1400" dirty="0">
                <a:latin typeface="Tahoma"/>
                <a:cs typeface="Tahoma"/>
              </a:rPr>
              <a:t>r</a:t>
            </a:r>
            <a:r>
              <a:rPr sz="1400" spc="-240" dirty="0">
                <a:latin typeface="Tahoma"/>
                <a:cs typeface="Tahoma"/>
              </a:rPr>
              <a:t> </a:t>
            </a:r>
            <a:r>
              <a:rPr sz="1400" spc="-50" dirty="0">
                <a:latin typeface="Tahoma"/>
                <a:cs typeface="Tahoma"/>
              </a:rPr>
              <a:t>)</a:t>
            </a:r>
            <a:endParaRPr sz="1400">
              <a:latin typeface="Tahoma"/>
              <a:cs typeface="Tahoma"/>
            </a:endParaRPr>
          </a:p>
          <a:p>
            <a:pPr marL="12700">
              <a:lnSpc>
                <a:spcPct val="100000"/>
              </a:lnSpc>
              <a:spcBef>
                <a:spcPts val="204"/>
              </a:spcBef>
            </a:pPr>
            <a:r>
              <a:rPr sz="1000" spc="70" dirty="0">
                <a:latin typeface="Tahoma"/>
                <a:cs typeface="Tahoma"/>
              </a:rPr>
              <a:t>Size:</a:t>
            </a:r>
            <a:r>
              <a:rPr sz="1000" spc="229" dirty="0">
                <a:latin typeface="Tahoma"/>
                <a:cs typeface="Tahoma"/>
              </a:rPr>
              <a:t> </a:t>
            </a:r>
            <a:r>
              <a:rPr sz="1000" dirty="0">
                <a:latin typeface="Tahoma"/>
                <a:cs typeface="Tahoma"/>
              </a:rPr>
              <a:t>145</a:t>
            </a:r>
            <a:r>
              <a:rPr sz="1000" spc="245" dirty="0">
                <a:latin typeface="Tahoma"/>
                <a:cs typeface="Tahoma"/>
              </a:rPr>
              <a:t> </a:t>
            </a:r>
            <a:r>
              <a:rPr sz="1000" dirty="0">
                <a:latin typeface="Tahoma"/>
                <a:cs typeface="Tahoma"/>
              </a:rPr>
              <a:t>x</a:t>
            </a:r>
            <a:r>
              <a:rPr sz="1000" spc="220" dirty="0">
                <a:latin typeface="Tahoma"/>
                <a:cs typeface="Tahoma"/>
              </a:rPr>
              <a:t> </a:t>
            </a:r>
            <a:r>
              <a:rPr sz="1000" dirty="0">
                <a:latin typeface="Tahoma"/>
                <a:cs typeface="Tahoma"/>
              </a:rPr>
              <a:t>21</a:t>
            </a:r>
            <a:r>
              <a:rPr sz="1000" spc="245" dirty="0">
                <a:latin typeface="Tahoma"/>
                <a:cs typeface="Tahoma"/>
              </a:rPr>
              <a:t> </a:t>
            </a:r>
            <a:r>
              <a:rPr sz="1000" dirty="0">
                <a:latin typeface="Tahoma"/>
                <a:cs typeface="Tahoma"/>
              </a:rPr>
              <a:t>x</a:t>
            </a:r>
            <a:r>
              <a:rPr sz="1000" spc="220" dirty="0">
                <a:latin typeface="Tahoma"/>
                <a:cs typeface="Tahoma"/>
              </a:rPr>
              <a:t> </a:t>
            </a:r>
            <a:r>
              <a:rPr sz="1000" spc="50" dirty="0">
                <a:latin typeface="Tahoma"/>
                <a:cs typeface="Tahoma"/>
              </a:rPr>
              <a:t>290</a:t>
            </a:r>
            <a:r>
              <a:rPr sz="1000" spc="-165" dirty="0">
                <a:latin typeface="Tahoma"/>
                <a:cs typeface="Tahoma"/>
              </a:rPr>
              <a:t> </a:t>
            </a:r>
            <a:r>
              <a:rPr sz="1000" spc="-20" dirty="0">
                <a:latin typeface="Tahoma"/>
                <a:cs typeface="Tahoma"/>
              </a:rPr>
              <a:t>0</a:t>
            </a:r>
            <a:r>
              <a:rPr sz="1000" spc="-165" dirty="0">
                <a:latin typeface="Tahoma"/>
                <a:cs typeface="Tahoma"/>
              </a:rPr>
              <a:t> </a:t>
            </a:r>
            <a:r>
              <a:rPr sz="1000" spc="-10" dirty="0">
                <a:latin typeface="Tahoma"/>
                <a:cs typeface="Tahoma"/>
              </a:rPr>
              <a:t>m</a:t>
            </a:r>
            <a:r>
              <a:rPr sz="1000" spc="-160" dirty="0">
                <a:latin typeface="Tahoma"/>
                <a:cs typeface="Tahoma"/>
              </a:rPr>
              <a:t> </a:t>
            </a:r>
            <a:r>
              <a:rPr sz="1000" spc="-60" dirty="0">
                <a:latin typeface="Tahoma"/>
                <a:cs typeface="Tahoma"/>
              </a:rPr>
              <a:t>m</a:t>
            </a:r>
            <a:endParaRPr sz="1000">
              <a:latin typeface="Tahoma"/>
              <a:cs typeface="Tahoma"/>
            </a:endParaRPr>
          </a:p>
        </p:txBody>
      </p:sp>
      <p:sp>
        <p:nvSpPr>
          <p:cNvPr id="8" name="object 8"/>
          <p:cNvSpPr txBox="1"/>
          <p:nvPr/>
        </p:nvSpPr>
        <p:spPr>
          <a:xfrm>
            <a:off x="3397259" y="7735067"/>
            <a:ext cx="2300605" cy="151323"/>
          </a:xfrm>
          <a:prstGeom prst="rect">
            <a:avLst/>
          </a:prstGeom>
        </p:spPr>
        <p:txBody>
          <a:bodyPr vert="horz" wrap="square" lIns="0" tIns="12700" rIns="0" bIns="0" rtlCol="0">
            <a:spAutoFit/>
          </a:bodyPr>
          <a:lstStyle/>
          <a:p>
            <a:pPr marL="12700">
              <a:lnSpc>
                <a:spcPct val="100000"/>
              </a:lnSpc>
              <a:spcBef>
                <a:spcPts val="100"/>
              </a:spcBef>
            </a:pPr>
            <a:r>
              <a:rPr sz="900" dirty="0">
                <a:latin typeface="Tahoma" panose="020B0604030504040204" pitchFamily="34" charset="0"/>
                <a:ea typeface="Tahoma" panose="020B0604030504040204" pitchFamily="34" charset="0"/>
                <a:cs typeface="Tahoma" panose="020B0604030504040204" pitchFamily="34" charset="0"/>
              </a:rPr>
              <a:t>S</a:t>
            </a:r>
            <a:r>
              <a:rPr sz="900" spc="-100" dirty="0">
                <a:latin typeface="Tahoma" panose="020B0604030504040204" pitchFamily="34" charset="0"/>
                <a:ea typeface="Tahoma" panose="020B0604030504040204" pitchFamily="34" charset="0"/>
                <a:cs typeface="Tahoma" panose="020B0604030504040204" pitchFamily="34" charset="0"/>
              </a:rPr>
              <a:t> </a:t>
            </a:r>
            <a:r>
              <a:rPr sz="900" dirty="0">
                <a:latin typeface="Tahoma" panose="020B0604030504040204" pitchFamily="34" charset="0"/>
                <a:ea typeface="Tahoma" panose="020B0604030504040204" pitchFamily="34" charset="0"/>
                <a:cs typeface="Tahoma" panose="020B0604030504040204" pitchFamily="34" charset="0"/>
              </a:rPr>
              <a:t>P</a:t>
            </a:r>
            <a:r>
              <a:rPr sz="900" spc="-90" dirty="0">
                <a:latin typeface="Tahoma" panose="020B0604030504040204" pitchFamily="34" charset="0"/>
                <a:ea typeface="Tahoma" panose="020B0604030504040204" pitchFamily="34" charset="0"/>
                <a:cs typeface="Tahoma" panose="020B0604030504040204" pitchFamily="34" charset="0"/>
              </a:rPr>
              <a:t> </a:t>
            </a:r>
            <a:r>
              <a:rPr sz="900" dirty="0">
                <a:latin typeface="Tahoma" panose="020B0604030504040204" pitchFamily="34" charset="0"/>
                <a:ea typeface="Tahoma" panose="020B0604030504040204" pitchFamily="34" charset="0"/>
                <a:cs typeface="Tahoma" panose="020B0604030504040204" pitchFamily="34" charset="0"/>
              </a:rPr>
              <a:t>E</a:t>
            </a:r>
            <a:r>
              <a:rPr sz="900" spc="-95" dirty="0">
                <a:latin typeface="Tahoma" panose="020B0604030504040204" pitchFamily="34" charset="0"/>
                <a:ea typeface="Tahoma" panose="020B0604030504040204" pitchFamily="34" charset="0"/>
                <a:cs typeface="Tahoma" panose="020B0604030504040204" pitchFamily="34" charset="0"/>
              </a:rPr>
              <a:t> </a:t>
            </a:r>
            <a:r>
              <a:rPr sz="900" dirty="0">
                <a:latin typeface="Tahoma" panose="020B0604030504040204" pitchFamily="34" charset="0"/>
                <a:ea typeface="Tahoma" panose="020B0604030504040204" pitchFamily="34" charset="0"/>
                <a:cs typeface="Tahoma" panose="020B0604030504040204" pitchFamily="34" charset="0"/>
              </a:rPr>
              <a:t>C</a:t>
            </a:r>
            <a:r>
              <a:rPr sz="900" spc="-90" dirty="0">
                <a:latin typeface="Tahoma" panose="020B0604030504040204" pitchFamily="34" charset="0"/>
                <a:ea typeface="Tahoma" panose="020B0604030504040204" pitchFamily="34" charset="0"/>
                <a:cs typeface="Tahoma" panose="020B0604030504040204" pitchFamily="34" charset="0"/>
              </a:rPr>
              <a:t> </a:t>
            </a:r>
            <a:r>
              <a:rPr sz="900" dirty="0">
                <a:latin typeface="Tahoma" panose="020B0604030504040204" pitchFamily="34" charset="0"/>
                <a:ea typeface="Tahoma" panose="020B0604030504040204" pitchFamily="34" charset="0"/>
                <a:cs typeface="Tahoma" panose="020B0604030504040204" pitchFamily="34" charset="0"/>
              </a:rPr>
              <a:t>I</a:t>
            </a:r>
            <a:r>
              <a:rPr sz="900" spc="-100" dirty="0">
                <a:latin typeface="Tahoma" panose="020B0604030504040204" pitchFamily="34" charset="0"/>
                <a:ea typeface="Tahoma" panose="020B0604030504040204" pitchFamily="34" charset="0"/>
                <a:cs typeface="Tahoma" panose="020B0604030504040204" pitchFamily="34" charset="0"/>
              </a:rPr>
              <a:t> </a:t>
            </a:r>
            <a:r>
              <a:rPr sz="900" dirty="0">
                <a:latin typeface="Tahoma" panose="020B0604030504040204" pitchFamily="34" charset="0"/>
                <a:ea typeface="Tahoma" panose="020B0604030504040204" pitchFamily="34" charset="0"/>
                <a:cs typeface="Tahoma" panose="020B0604030504040204" pitchFamily="34" charset="0"/>
              </a:rPr>
              <a:t>F</a:t>
            </a:r>
            <a:r>
              <a:rPr sz="900" spc="-100" dirty="0">
                <a:latin typeface="Tahoma" panose="020B0604030504040204" pitchFamily="34" charset="0"/>
                <a:ea typeface="Tahoma" panose="020B0604030504040204" pitchFamily="34" charset="0"/>
                <a:cs typeface="Tahoma" panose="020B0604030504040204" pitchFamily="34" charset="0"/>
              </a:rPr>
              <a:t> </a:t>
            </a:r>
            <a:r>
              <a:rPr sz="900" dirty="0">
                <a:latin typeface="Tahoma" panose="020B0604030504040204" pitchFamily="34" charset="0"/>
                <a:ea typeface="Tahoma" panose="020B0604030504040204" pitchFamily="34" charset="0"/>
                <a:cs typeface="Tahoma" panose="020B0604030504040204" pitchFamily="34" charset="0"/>
              </a:rPr>
              <a:t>I</a:t>
            </a:r>
            <a:r>
              <a:rPr sz="900" spc="-95" dirty="0">
                <a:latin typeface="Tahoma" panose="020B0604030504040204" pitchFamily="34" charset="0"/>
                <a:ea typeface="Tahoma" panose="020B0604030504040204" pitchFamily="34" charset="0"/>
                <a:cs typeface="Tahoma" panose="020B0604030504040204" pitchFamily="34" charset="0"/>
              </a:rPr>
              <a:t> </a:t>
            </a:r>
            <a:r>
              <a:rPr sz="900" dirty="0">
                <a:latin typeface="Tahoma" panose="020B0604030504040204" pitchFamily="34" charset="0"/>
                <a:ea typeface="Tahoma" panose="020B0604030504040204" pitchFamily="34" charset="0"/>
                <a:cs typeface="Tahoma" panose="020B0604030504040204" pitchFamily="34" charset="0"/>
              </a:rPr>
              <a:t>C</a:t>
            </a:r>
            <a:r>
              <a:rPr sz="900" spc="-95" dirty="0">
                <a:latin typeface="Tahoma" panose="020B0604030504040204" pitchFamily="34" charset="0"/>
                <a:ea typeface="Tahoma" panose="020B0604030504040204" pitchFamily="34" charset="0"/>
                <a:cs typeface="Tahoma" panose="020B0604030504040204" pitchFamily="34" charset="0"/>
              </a:rPr>
              <a:t> </a:t>
            </a:r>
            <a:r>
              <a:rPr sz="900" dirty="0">
                <a:latin typeface="Tahoma" panose="020B0604030504040204" pitchFamily="34" charset="0"/>
                <a:ea typeface="Tahoma" panose="020B0604030504040204" pitchFamily="34" charset="0"/>
                <a:cs typeface="Tahoma" panose="020B0604030504040204" pitchFamily="34" charset="0"/>
              </a:rPr>
              <a:t>A</a:t>
            </a:r>
            <a:r>
              <a:rPr sz="900" spc="-100" dirty="0">
                <a:latin typeface="Tahoma" panose="020B0604030504040204" pitchFamily="34" charset="0"/>
                <a:ea typeface="Tahoma" panose="020B0604030504040204" pitchFamily="34" charset="0"/>
                <a:cs typeface="Tahoma" panose="020B0604030504040204" pitchFamily="34" charset="0"/>
              </a:rPr>
              <a:t> </a:t>
            </a:r>
            <a:r>
              <a:rPr sz="900" dirty="0">
                <a:latin typeface="Tahoma" panose="020B0604030504040204" pitchFamily="34" charset="0"/>
                <a:ea typeface="Tahoma" panose="020B0604030504040204" pitchFamily="34" charset="0"/>
                <a:cs typeface="Tahoma" panose="020B0604030504040204" pitchFamily="34" charset="0"/>
              </a:rPr>
              <a:t>T</a:t>
            </a:r>
            <a:r>
              <a:rPr sz="900" spc="-90" dirty="0">
                <a:latin typeface="Tahoma" panose="020B0604030504040204" pitchFamily="34" charset="0"/>
                <a:ea typeface="Tahoma" panose="020B0604030504040204" pitchFamily="34" charset="0"/>
                <a:cs typeface="Tahoma" panose="020B0604030504040204" pitchFamily="34" charset="0"/>
              </a:rPr>
              <a:t> </a:t>
            </a:r>
            <a:r>
              <a:rPr sz="900" dirty="0">
                <a:latin typeface="Tahoma" panose="020B0604030504040204" pitchFamily="34" charset="0"/>
                <a:ea typeface="Tahoma" panose="020B0604030504040204" pitchFamily="34" charset="0"/>
                <a:cs typeface="Tahoma" panose="020B0604030504040204" pitchFamily="34" charset="0"/>
              </a:rPr>
              <a:t>I</a:t>
            </a:r>
            <a:r>
              <a:rPr sz="900" spc="-100" dirty="0">
                <a:latin typeface="Tahoma" panose="020B0604030504040204" pitchFamily="34" charset="0"/>
                <a:ea typeface="Tahoma" panose="020B0604030504040204" pitchFamily="34" charset="0"/>
                <a:cs typeface="Tahoma" panose="020B0604030504040204" pitchFamily="34" charset="0"/>
              </a:rPr>
              <a:t> </a:t>
            </a:r>
            <a:r>
              <a:rPr sz="900" dirty="0">
                <a:latin typeface="Tahoma" panose="020B0604030504040204" pitchFamily="34" charset="0"/>
                <a:ea typeface="Tahoma" panose="020B0604030504040204" pitchFamily="34" charset="0"/>
                <a:cs typeface="Tahoma" panose="020B0604030504040204" pitchFamily="34" charset="0"/>
              </a:rPr>
              <a:t>O</a:t>
            </a:r>
            <a:r>
              <a:rPr sz="900" spc="-95" dirty="0">
                <a:latin typeface="Tahoma" panose="020B0604030504040204" pitchFamily="34" charset="0"/>
                <a:ea typeface="Tahoma" panose="020B0604030504040204" pitchFamily="34" charset="0"/>
                <a:cs typeface="Tahoma" panose="020B0604030504040204" pitchFamily="34" charset="0"/>
              </a:rPr>
              <a:t> </a:t>
            </a:r>
            <a:r>
              <a:rPr sz="900" dirty="0">
                <a:latin typeface="Tahoma" panose="020B0604030504040204" pitchFamily="34" charset="0"/>
                <a:ea typeface="Tahoma" panose="020B0604030504040204" pitchFamily="34" charset="0"/>
                <a:cs typeface="Tahoma" panose="020B0604030504040204" pitchFamily="34" charset="0"/>
              </a:rPr>
              <a:t>N</a:t>
            </a:r>
            <a:r>
              <a:rPr sz="900" spc="-95" dirty="0">
                <a:latin typeface="Tahoma" panose="020B0604030504040204" pitchFamily="34" charset="0"/>
                <a:ea typeface="Tahoma" panose="020B0604030504040204" pitchFamily="34" charset="0"/>
                <a:cs typeface="Tahoma" panose="020B0604030504040204" pitchFamily="34" charset="0"/>
              </a:rPr>
              <a:t> </a:t>
            </a:r>
            <a:r>
              <a:rPr sz="900" dirty="0">
                <a:latin typeface="Tahoma" panose="020B0604030504040204" pitchFamily="34" charset="0"/>
                <a:ea typeface="Tahoma" panose="020B0604030504040204" pitchFamily="34" charset="0"/>
                <a:cs typeface="Tahoma" panose="020B0604030504040204" pitchFamily="34" charset="0"/>
              </a:rPr>
              <a:t>S</a:t>
            </a:r>
            <a:r>
              <a:rPr sz="900" spc="275" dirty="0">
                <a:latin typeface="Tahoma" panose="020B0604030504040204" pitchFamily="34" charset="0"/>
                <a:ea typeface="Tahoma" panose="020B0604030504040204" pitchFamily="34" charset="0"/>
                <a:cs typeface="Tahoma" panose="020B0604030504040204" pitchFamily="34" charset="0"/>
              </a:rPr>
              <a:t> </a:t>
            </a:r>
            <a:r>
              <a:rPr sz="900" dirty="0">
                <a:latin typeface="Tahoma" panose="020B0604030504040204" pitchFamily="34" charset="0"/>
                <a:ea typeface="Tahoma" panose="020B0604030504040204" pitchFamily="34" charset="0"/>
                <a:cs typeface="Tahoma" panose="020B0604030504040204" pitchFamily="34" charset="0"/>
              </a:rPr>
              <a:t>&amp;</a:t>
            </a:r>
            <a:r>
              <a:rPr sz="900" spc="65" dirty="0">
                <a:latin typeface="Tahoma" panose="020B0604030504040204" pitchFamily="34" charset="0"/>
                <a:ea typeface="Tahoma" panose="020B0604030504040204" pitchFamily="34" charset="0"/>
                <a:cs typeface="Tahoma" panose="020B0604030504040204" pitchFamily="34" charset="0"/>
              </a:rPr>
              <a:t> </a:t>
            </a:r>
            <a:r>
              <a:rPr sz="900" spc="105" dirty="0">
                <a:latin typeface="Tahoma" panose="020B0604030504040204" pitchFamily="34" charset="0"/>
                <a:ea typeface="Tahoma" panose="020B0604030504040204" pitchFamily="34" charset="0"/>
                <a:cs typeface="Tahoma" panose="020B0604030504040204" pitchFamily="34" charset="0"/>
              </a:rPr>
              <a:t>DIMENSIONS</a:t>
            </a:r>
            <a:endParaRPr sz="900" dirty="0">
              <a:latin typeface="Tahoma" panose="020B0604030504040204" pitchFamily="34" charset="0"/>
              <a:ea typeface="Tahoma" panose="020B0604030504040204" pitchFamily="34" charset="0"/>
              <a:cs typeface="Tahoma" panose="020B0604030504040204" pitchFamily="34" charset="0"/>
            </a:endParaRPr>
          </a:p>
        </p:txBody>
      </p:sp>
      <p:grpSp>
        <p:nvGrpSpPr>
          <p:cNvPr id="17" name="object 17"/>
          <p:cNvGrpSpPr/>
          <p:nvPr/>
        </p:nvGrpSpPr>
        <p:grpSpPr>
          <a:xfrm>
            <a:off x="-6350" y="-6336"/>
            <a:ext cx="582930" cy="2360295"/>
            <a:chOff x="-6350" y="-6349"/>
            <a:chExt cx="582930" cy="2360295"/>
          </a:xfrm>
        </p:grpSpPr>
        <p:sp>
          <p:nvSpPr>
            <p:cNvPr id="18" name="object 18"/>
            <p:cNvSpPr/>
            <p:nvPr/>
          </p:nvSpPr>
          <p:spPr>
            <a:xfrm>
              <a:off x="0" y="0"/>
              <a:ext cx="570230" cy="2347595"/>
            </a:xfrm>
            <a:custGeom>
              <a:avLst/>
              <a:gdLst/>
              <a:ahLst/>
              <a:cxnLst/>
              <a:rect l="l" t="t" r="r" b="b"/>
              <a:pathLst>
                <a:path w="570230" h="2347595">
                  <a:moveTo>
                    <a:pt x="569620" y="0"/>
                  </a:moveTo>
                  <a:lnTo>
                    <a:pt x="0" y="0"/>
                  </a:lnTo>
                  <a:lnTo>
                    <a:pt x="0" y="2347340"/>
                  </a:lnTo>
                  <a:lnTo>
                    <a:pt x="189877" y="1564894"/>
                  </a:lnTo>
                  <a:lnTo>
                    <a:pt x="189877" y="189864"/>
                  </a:lnTo>
                  <a:lnTo>
                    <a:pt x="523544" y="189864"/>
                  </a:lnTo>
                  <a:lnTo>
                    <a:pt x="569620" y="0"/>
                  </a:lnTo>
                  <a:close/>
                </a:path>
              </a:pathLst>
            </a:custGeom>
            <a:solidFill>
              <a:srgbClr val="6FAC46"/>
            </a:solidFill>
          </p:spPr>
          <p:txBody>
            <a:bodyPr wrap="square" lIns="0" tIns="0" rIns="0" bIns="0" rtlCol="0"/>
            <a:lstStyle/>
            <a:p>
              <a:endParaRPr/>
            </a:p>
          </p:txBody>
        </p:sp>
        <p:sp>
          <p:nvSpPr>
            <p:cNvPr id="19" name="object 19"/>
            <p:cNvSpPr/>
            <p:nvPr/>
          </p:nvSpPr>
          <p:spPr>
            <a:xfrm>
              <a:off x="0" y="0"/>
              <a:ext cx="570230" cy="2347595"/>
            </a:xfrm>
            <a:custGeom>
              <a:avLst/>
              <a:gdLst/>
              <a:ahLst/>
              <a:cxnLst/>
              <a:rect l="l" t="t" r="r" b="b"/>
              <a:pathLst>
                <a:path w="570230" h="2347595">
                  <a:moveTo>
                    <a:pt x="0" y="0"/>
                  </a:moveTo>
                  <a:lnTo>
                    <a:pt x="569620" y="0"/>
                  </a:lnTo>
                  <a:lnTo>
                    <a:pt x="523544" y="189864"/>
                  </a:lnTo>
                  <a:lnTo>
                    <a:pt x="189877" y="189864"/>
                  </a:lnTo>
                  <a:lnTo>
                    <a:pt x="189877" y="1564894"/>
                  </a:lnTo>
                  <a:lnTo>
                    <a:pt x="0" y="2347340"/>
                  </a:lnTo>
                  <a:lnTo>
                    <a:pt x="0" y="0"/>
                  </a:lnTo>
                  <a:close/>
                </a:path>
              </a:pathLst>
            </a:custGeom>
            <a:ln w="12700">
              <a:solidFill>
                <a:srgbClr val="2B4618"/>
              </a:solidFill>
            </a:ln>
          </p:spPr>
          <p:txBody>
            <a:bodyPr wrap="square" lIns="0" tIns="0" rIns="0" bIns="0" rtlCol="0"/>
            <a:lstStyle/>
            <a:p>
              <a:endParaRPr/>
            </a:p>
          </p:txBody>
        </p:sp>
      </p:grpSp>
      <p:graphicFrame>
        <p:nvGraphicFramePr>
          <p:cNvPr id="23" name="object 23"/>
          <p:cNvGraphicFramePr>
            <a:graphicFrameLocks noGrp="1"/>
          </p:cNvGraphicFramePr>
          <p:nvPr>
            <p:extLst>
              <p:ext uri="{D42A27DB-BD31-4B8C-83A1-F6EECF244321}">
                <p14:modId xmlns:p14="http://schemas.microsoft.com/office/powerpoint/2010/main" val="2155973828"/>
              </p:ext>
            </p:extLst>
          </p:nvPr>
        </p:nvGraphicFramePr>
        <p:xfrm>
          <a:off x="3247199" y="9444940"/>
          <a:ext cx="2768600" cy="773217"/>
        </p:xfrm>
        <a:graphic>
          <a:graphicData uri="http://schemas.openxmlformats.org/drawingml/2006/table">
            <a:tbl>
              <a:tblPr firstRow="1" bandRow="1">
                <a:tableStyleId>{2D5ABB26-0587-4C30-8999-92F81FD0307C}</a:tableStyleId>
              </a:tblPr>
              <a:tblGrid>
                <a:gridCol w="1384300">
                  <a:extLst>
                    <a:ext uri="{9D8B030D-6E8A-4147-A177-3AD203B41FA5}">
                      <a16:colId xmlns:a16="http://schemas.microsoft.com/office/drawing/2014/main" val="20000"/>
                    </a:ext>
                  </a:extLst>
                </a:gridCol>
                <a:gridCol w="1384300">
                  <a:extLst>
                    <a:ext uri="{9D8B030D-6E8A-4147-A177-3AD203B41FA5}">
                      <a16:colId xmlns:a16="http://schemas.microsoft.com/office/drawing/2014/main" val="20001"/>
                    </a:ext>
                  </a:extLst>
                </a:gridCol>
              </a:tblGrid>
              <a:tr h="257739">
                <a:tc>
                  <a:txBody>
                    <a:bodyPr/>
                    <a:lstStyle/>
                    <a:p>
                      <a:pPr algn="ctr">
                        <a:lnSpc>
                          <a:spcPts val="1300"/>
                        </a:lnSpc>
                      </a:pPr>
                      <a:r>
                        <a:rPr sz="1100" dirty="0">
                          <a:latin typeface="Times New Roman"/>
                          <a:cs typeface="Times New Roman"/>
                        </a:rPr>
                        <a:t>Area</a:t>
                      </a:r>
                      <a:r>
                        <a:rPr sz="1100" spc="-20" dirty="0">
                          <a:latin typeface="Times New Roman"/>
                          <a:cs typeface="Times New Roman"/>
                        </a:rPr>
                        <a:t> </a:t>
                      </a:r>
                      <a:r>
                        <a:rPr sz="1100" dirty="0">
                          <a:latin typeface="Times New Roman"/>
                          <a:cs typeface="Times New Roman"/>
                        </a:rPr>
                        <a:t>per</a:t>
                      </a:r>
                      <a:r>
                        <a:rPr sz="1100" spc="-15" dirty="0">
                          <a:latin typeface="Times New Roman"/>
                          <a:cs typeface="Times New Roman"/>
                        </a:rPr>
                        <a:t> </a:t>
                      </a:r>
                      <a:r>
                        <a:rPr sz="1100" spc="-10" dirty="0">
                          <a:latin typeface="Times New Roman"/>
                          <a:cs typeface="Times New Roman"/>
                        </a:rPr>
                        <a:t>panel</a:t>
                      </a:r>
                      <a:endParaRPr sz="1100" dirty="0">
                        <a:latin typeface="Times New Roman"/>
                        <a:cs typeface="Times New Roman"/>
                      </a:endParaRPr>
                    </a:p>
                  </a:txBody>
                  <a:tcPr marL="0" marR="0" marT="0" marB="0" anchor="ctr">
                    <a:lnL w="9525">
                      <a:solidFill>
                        <a:srgbClr val="787878"/>
                      </a:solidFill>
                      <a:prstDash val="solid"/>
                    </a:lnL>
                    <a:lnR w="9525">
                      <a:solidFill>
                        <a:srgbClr val="787878"/>
                      </a:solidFill>
                      <a:prstDash val="solid"/>
                    </a:lnR>
                    <a:lnT w="9525">
                      <a:solidFill>
                        <a:srgbClr val="787878"/>
                      </a:solidFill>
                      <a:prstDash val="solid"/>
                    </a:lnT>
                    <a:lnB w="9525">
                      <a:solidFill>
                        <a:srgbClr val="787878"/>
                      </a:solidFill>
                      <a:prstDash val="solid"/>
                    </a:lnB>
                  </a:tcPr>
                </a:tc>
                <a:tc>
                  <a:txBody>
                    <a:bodyPr/>
                    <a:lstStyle/>
                    <a:p>
                      <a:pPr marL="411480">
                        <a:lnSpc>
                          <a:spcPts val="1300"/>
                        </a:lnSpc>
                      </a:pPr>
                      <a:r>
                        <a:rPr sz="1100" dirty="0">
                          <a:latin typeface="Times New Roman"/>
                          <a:cs typeface="Times New Roman"/>
                        </a:rPr>
                        <a:t>4.53</a:t>
                      </a:r>
                      <a:r>
                        <a:rPr sz="1100" spc="-15" dirty="0">
                          <a:latin typeface="Times New Roman"/>
                          <a:cs typeface="Times New Roman"/>
                        </a:rPr>
                        <a:t> </a:t>
                      </a:r>
                      <a:r>
                        <a:rPr sz="1100" spc="-10" dirty="0">
                          <a:latin typeface="Times New Roman"/>
                          <a:cs typeface="Times New Roman"/>
                        </a:rPr>
                        <a:t>sq.ft.</a:t>
                      </a:r>
                      <a:endParaRPr sz="1100">
                        <a:latin typeface="Times New Roman"/>
                        <a:cs typeface="Times New Roman"/>
                      </a:endParaRPr>
                    </a:p>
                  </a:txBody>
                  <a:tcPr marL="0" marR="0" marT="0" marB="0" anchor="ctr">
                    <a:lnL w="9525">
                      <a:solidFill>
                        <a:srgbClr val="787878"/>
                      </a:solidFill>
                      <a:prstDash val="solid"/>
                    </a:lnL>
                    <a:lnR w="9525">
                      <a:solidFill>
                        <a:srgbClr val="787878"/>
                      </a:solidFill>
                      <a:prstDash val="solid"/>
                    </a:lnR>
                    <a:lnT w="9525">
                      <a:solidFill>
                        <a:srgbClr val="787878"/>
                      </a:solidFill>
                      <a:prstDash val="solid"/>
                    </a:lnT>
                    <a:lnB w="9525">
                      <a:solidFill>
                        <a:srgbClr val="787878"/>
                      </a:solidFill>
                      <a:prstDash val="solid"/>
                    </a:lnB>
                  </a:tcPr>
                </a:tc>
                <a:extLst>
                  <a:ext uri="{0D108BD9-81ED-4DB2-BD59-A6C34878D82A}">
                    <a16:rowId xmlns:a16="http://schemas.microsoft.com/office/drawing/2014/main" val="10000"/>
                  </a:ext>
                </a:extLst>
              </a:tr>
              <a:tr h="257739">
                <a:tc>
                  <a:txBody>
                    <a:bodyPr/>
                    <a:lstStyle/>
                    <a:p>
                      <a:pPr algn="ctr">
                        <a:lnSpc>
                          <a:spcPts val="1300"/>
                        </a:lnSpc>
                      </a:pPr>
                      <a:r>
                        <a:rPr sz="1100" dirty="0">
                          <a:latin typeface="Times New Roman"/>
                          <a:cs typeface="Times New Roman"/>
                        </a:rPr>
                        <a:t>Area</a:t>
                      </a:r>
                      <a:r>
                        <a:rPr sz="1100" spc="-20" dirty="0">
                          <a:latin typeface="Times New Roman"/>
                          <a:cs typeface="Times New Roman"/>
                        </a:rPr>
                        <a:t> </a:t>
                      </a:r>
                      <a:r>
                        <a:rPr sz="1100" dirty="0">
                          <a:latin typeface="Times New Roman"/>
                          <a:cs typeface="Times New Roman"/>
                        </a:rPr>
                        <a:t>per</a:t>
                      </a:r>
                      <a:r>
                        <a:rPr sz="1100" spc="-15" dirty="0">
                          <a:latin typeface="Times New Roman"/>
                          <a:cs typeface="Times New Roman"/>
                        </a:rPr>
                        <a:t> </a:t>
                      </a:r>
                      <a:r>
                        <a:rPr sz="1100" spc="-25" dirty="0">
                          <a:latin typeface="Times New Roman"/>
                          <a:cs typeface="Times New Roman"/>
                        </a:rPr>
                        <a:t>Box</a:t>
                      </a:r>
                      <a:endParaRPr sz="1100" dirty="0">
                        <a:latin typeface="Times New Roman"/>
                        <a:cs typeface="Times New Roman"/>
                      </a:endParaRPr>
                    </a:p>
                  </a:txBody>
                  <a:tcPr marL="0" marR="0" marT="0" marB="0" anchor="ctr">
                    <a:lnL w="9525">
                      <a:solidFill>
                        <a:srgbClr val="787878"/>
                      </a:solidFill>
                      <a:prstDash val="solid"/>
                    </a:lnL>
                    <a:lnR w="9525">
                      <a:solidFill>
                        <a:srgbClr val="787878"/>
                      </a:solidFill>
                      <a:prstDash val="solid"/>
                    </a:lnR>
                    <a:lnT w="9525">
                      <a:solidFill>
                        <a:srgbClr val="787878"/>
                      </a:solidFill>
                      <a:prstDash val="solid"/>
                    </a:lnT>
                    <a:lnB w="9525">
                      <a:solidFill>
                        <a:srgbClr val="787878"/>
                      </a:solidFill>
                      <a:prstDash val="solid"/>
                    </a:lnB>
                  </a:tcPr>
                </a:tc>
                <a:tc>
                  <a:txBody>
                    <a:bodyPr/>
                    <a:lstStyle/>
                    <a:p>
                      <a:pPr marL="376555">
                        <a:lnSpc>
                          <a:spcPts val="1300"/>
                        </a:lnSpc>
                      </a:pPr>
                      <a:r>
                        <a:rPr sz="1100" dirty="0">
                          <a:latin typeface="Times New Roman"/>
                          <a:cs typeface="Times New Roman"/>
                        </a:rPr>
                        <a:t>22.65</a:t>
                      </a:r>
                      <a:r>
                        <a:rPr sz="1100" spc="-15" dirty="0">
                          <a:latin typeface="Times New Roman"/>
                          <a:cs typeface="Times New Roman"/>
                        </a:rPr>
                        <a:t> </a:t>
                      </a:r>
                      <a:r>
                        <a:rPr sz="1100" spc="-10" dirty="0">
                          <a:latin typeface="Times New Roman"/>
                          <a:cs typeface="Times New Roman"/>
                        </a:rPr>
                        <a:t>sq.ft.</a:t>
                      </a:r>
                      <a:endParaRPr sz="1100" dirty="0">
                        <a:latin typeface="Times New Roman"/>
                        <a:cs typeface="Times New Roman"/>
                      </a:endParaRPr>
                    </a:p>
                  </a:txBody>
                  <a:tcPr marL="0" marR="0" marT="0" marB="0" anchor="ctr">
                    <a:lnL w="9525">
                      <a:solidFill>
                        <a:srgbClr val="787878"/>
                      </a:solidFill>
                      <a:prstDash val="solid"/>
                    </a:lnL>
                    <a:lnR w="9525">
                      <a:solidFill>
                        <a:srgbClr val="787878"/>
                      </a:solidFill>
                      <a:prstDash val="solid"/>
                    </a:lnR>
                    <a:lnT w="9525">
                      <a:solidFill>
                        <a:srgbClr val="787878"/>
                      </a:solidFill>
                      <a:prstDash val="solid"/>
                    </a:lnT>
                    <a:lnB w="9525">
                      <a:solidFill>
                        <a:srgbClr val="787878"/>
                      </a:solidFill>
                      <a:prstDash val="solid"/>
                    </a:lnB>
                  </a:tcPr>
                </a:tc>
                <a:extLst>
                  <a:ext uri="{0D108BD9-81ED-4DB2-BD59-A6C34878D82A}">
                    <a16:rowId xmlns:a16="http://schemas.microsoft.com/office/drawing/2014/main" val="10001"/>
                  </a:ext>
                </a:extLst>
              </a:tr>
              <a:tr h="257739">
                <a:tc>
                  <a:txBody>
                    <a:bodyPr/>
                    <a:lstStyle/>
                    <a:p>
                      <a:pPr marL="1270" algn="ctr">
                        <a:lnSpc>
                          <a:spcPts val="1300"/>
                        </a:lnSpc>
                      </a:pPr>
                      <a:r>
                        <a:rPr sz="1100" dirty="0">
                          <a:latin typeface="Times New Roman"/>
                          <a:cs typeface="Times New Roman"/>
                        </a:rPr>
                        <a:t>Pcs</a:t>
                      </a:r>
                      <a:r>
                        <a:rPr sz="1100" spc="-15" dirty="0">
                          <a:latin typeface="Times New Roman"/>
                          <a:cs typeface="Times New Roman"/>
                        </a:rPr>
                        <a:t> </a:t>
                      </a:r>
                      <a:r>
                        <a:rPr sz="1100" dirty="0">
                          <a:latin typeface="Times New Roman"/>
                          <a:cs typeface="Times New Roman"/>
                        </a:rPr>
                        <a:t>per</a:t>
                      </a:r>
                      <a:r>
                        <a:rPr sz="1100" spc="-10" dirty="0">
                          <a:latin typeface="Times New Roman"/>
                          <a:cs typeface="Times New Roman"/>
                        </a:rPr>
                        <a:t> </a:t>
                      </a:r>
                      <a:r>
                        <a:rPr sz="1100" spc="-25" dirty="0">
                          <a:latin typeface="Times New Roman"/>
                          <a:cs typeface="Times New Roman"/>
                        </a:rPr>
                        <a:t>Box</a:t>
                      </a:r>
                      <a:endParaRPr sz="1100">
                        <a:latin typeface="Times New Roman"/>
                        <a:cs typeface="Times New Roman"/>
                      </a:endParaRPr>
                    </a:p>
                  </a:txBody>
                  <a:tcPr marL="0" marR="0" marT="0" marB="0" anchor="ctr">
                    <a:lnL w="9525">
                      <a:solidFill>
                        <a:srgbClr val="787878"/>
                      </a:solidFill>
                      <a:prstDash val="solid"/>
                    </a:lnL>
                    <a:lnR w="9525">
                      <a:solidFill>
                        <a:srgbClr val="787878"/>
                      </a:solidFill>
                      <a:prstDash val="solid"/>
                    </a:lnR>
                    <a:lnT w="9525">
                      <a:solidFill>
                        <a:srgbClr val="787878"/>
                      </a:solidFill>
                      <a:prstDash val="solid"/>
                    </a:lnT>
                    <a:lnB w="9525">
                      <a:solidFill>
                        <a:srgbClr val="787878"/>
                      </a:solidFill>
                      <a:prstDash val="solid"/>
                    </a:lnB>
                  </a:tcPr>
                </a:tc>
                <a:tc>
                  <a:txBody>
                    <a:bodyPr/>
                    <a:lstStyle/>
                    <a:p>
                      <a:pPr marL="1270" algn="ctr">
                        <a:lnSpc>
                          <a:spcPts val="1300"/>
                        </a:lnSpc>
                      </a:pPr>
                      <a:r>
                        <a:rPr sz="1100" dirty="0">
                          <a:latin typeface="Times New Roman"/>
                          <a:cs typeface="Times New Roman"/>
                        </a:rPr>
                        <a:t>5 </a:t>
                      </a:r>
                      <a:r>
                        <a:rPr sz="1100" spc="-25" dirty="0">
                          <a:latin typeface="Times New Roman"/>
                          <a:cs typeface="Times New Roman"/>
                        </a:rPr>
                        <a:t>Pcs</a:t>
                      </a:r>
                      <a:endParaRPr sz="1100" dirty="0">
                        <a:latin typeface="Times New Roman"/>
                        <a:cs typeface="Times New Roman"/>
                      </a:endParaRPr>
                    </a:p>
                  </a:txBody>
                  <a:tcPr marL="0" marR="0" marT="0" marB="0" anchor="ctr">
                    <a:lnL w="9525">
                      <a:solidFill>
                        <a:srgbClr val="787878"/>
                      </a:solidFill>
                      <a:prstDash val="solid"/>
                    </a:lnL>
                    <a:lnR w="9525">
                      <a:solidFill>
                        <a:srgbClr val="787878"/>
                      </a:solidFill>
                      <a:prstDash val="solid"/>
                    </a:lnR>
                    <a:lnT w="9525">
                      <a:solidFill>
                        <a:srgbClr val="787878"/>
                      </a:solidFill>
                      <a:prstDash val="solid"/>
                    </a:lnT>
                    <a:lnB w="9525">
                      <a:solidFill>
                        <a:srgbClr val="787878"/>
                      </a:solidFill>
                      <a:prstDash val="solid"/>
                    </a:lnB>
                  </a:tcPr>
                </a:tc>
                <a:extLst>
                  <a:ext uri="{0D108BD9-81ED-4DB2-BD59-A6C34878D82A}">
                    <a16:rowId xmlns:a16="http://schemas.microsoft.com/office/drawing/2014/main" val="10002"/>
                  </a:ext>
                </a:extLst>
              </a:tr>
            </a:tbl>
          </a:graphicData>
        </a:graphic>
      </p:graphicFrame>
      <p:sp>
        <p:nvSpPr>
          <p:cNvPr id="24" name="object 24"/>
          <p:cNvSpPr txBox="1"/>
          <p:nvPr/>
        </p:nvSpPr>
        <p:spPr>
          <a:xfrm>
            <a:off x="455599" y="2888729"/>
            <a:ext cx="1270000" cy="230832"/>
          </a:xfrm>
          <a:prstGeom prst="rect">
            <a:avLst/>
          </a:prstGeom>
          <a:solidFill>
            <a:srgbClr val="6FAC46"/>
          </a:solidFill>
          <a:ln w="12700">
            <a:solidFill>
              <a:srgbClr val="2B4618"/>
            </a:solidFill>
          </a:ln>
        </p:spPr>
        <p:txBody>
          <a:bodyPr vert="horz" wrap="square" lIns="0" tIns="0" rIns="0" bIns="0" rtlCol="0">
            <a:spAutoFit/>
          </a:bodyPr>
          <a:lstStyle/>
          <a:p>
            <a:pPr marL="52069">
              <a:lnSpc>
                <a:spcPts val="1760"/>
              </a:lnSpc>
            </a:pPr>
            <a:r>
              <a:rPr sz="1600" dirty="0">
                <a:latin typeface="Tahoma"/>
                <a:cs typeface="Tahoma"/>
              </a:rPr>
              <a:t>Color</a:t>
            </a:r>
            <a:r>
              <a:rPr sz="1600" spc="-35" dirty="0">
                <a:latin typeface="Tahoma"/>
                <a:cs typeface="Tahoma"/>
              </a:rPr>
              <a:t> </a:t>
            </a:r>
            <a:r>
              <a:rPr sz="1600" spc="-10" dirty="0">
                <a:latin typeface="Tahoma"/>
                <a:cs typeface="Tahoma"/>
              </a:rPr>
              <a:t>options</a:t>
            </a:r>
            <a:endParaRPr sz="1600">
              <a:latin typeface="Tahoma"/>
              <a:cs typeface="Tahoma"/>
            </a:endParaRPr>
          </a:p>
        </p:txBody>
      </p:sp>
      <p:sp>
        <p:nvSpPr>
          <p:cNvPr id="25" name="object 25"/>
          <p:cNvSpPr txBox="1"/>
          <p:nvPr/>
        </p:nvSpPr>
        <p:spPr>
          <a:xfrm>
            <a:off x="253066" y="6424750"/>
            <a:ext cx="2317454" cy="444352"/>
          </a:xfrm>
          <a:prstGeom prst="rect">
            <a:avLst/>
          </a:prstGeom>
        </p:spPr>
        <p:txBody>
          <a:bodyPr vert="horz" wrap="square" lIns="0" tIns="13335" rIns="0" bIns="0" rtlCol="0">
            <a:spAutoFit/>
          </a:bodyPr>
          <a:lstStyle/>
          <a:p>
            <a:pPr algn="ctr">
              <a:lnSpc>
                <a:spcPct val="100000"/>
              </a:lnSpc>
              <a:spcBef>
                <a:spcPts val="105"/>
              </a:spcBef>
            </a:pPr>
            <a:r>
              <a:rPr sz="1400" spc="-10" dirty="0">
                <a:latin typeface="Tahoma"/>
                <a:cs typeface="Tahoma"/>
              </a:rPr>
              <a:t>SWCD</a:t>
            </a:r>
            <a:r>
              <a:rPr lang="en-US" sz="1400" spc="-10" dirty="0">
                <a:latin typeface="Tahoma"/>
                <a:cs typeface="Tahoma"/>
              </a:rPr>
              <a:t> </a:t>
            </a:r>
            <a:r>
              <a:rPr sz="1400" spc="-10" dirty="0">
                <a:latin typeface="Tahoma"/>
                <a:cs typeface="Tahoma"/>
              </a:rPr>
              <a:t>401</a:t>
            </a:r>
            <a:endParaRPr lang="en-US" sz="1400" spc="-10" dirty="0">
              <a:latin typeface="Tahoma"/>
              <a:cs typeface="Tahoma"/>
            </a:endParaRPr>
          </a:p>
          <a:p>
            <a:pPr algn="ctr">
              <a:lnSpc>
                <a:spcPct val="100000"/>
              </a:lnSpc>
            </a:pPr>
            <a:r>
              <a:rPr sz="1400" dirty="0">
                <a:latin typeface="Tahoma"/>
                <a:cs typeface="Tahoma"/>
              </a:rPr>
              <a:t>RIVER</a:t>
            </a:r>
            <a:r>
              <a:rPr sz="1400" spc="-20" dirty="0">
                <a:latin typeface="Tahoma"/>
                <a:cs typeface="Tahoma"/>
              </a:rPr>
              <a:t> </a:t>
            </a:r>
            <a:r>
              <a:rPr sz="1400" dirty="0">
                <a:latin typeface="Tahoma"/>
                <a:cs typeface="Tahoma"/>
              </a:rPr>
              <a:t>RED</a:t>
            </a:r>
            <a:r>
              <a:rPr sz="1400" spc="-20" dirty="0">
                <a:latin typeface="Tahoma"/>
                <a:cs typeface="Tahoma"/>
              </a:rPr>
              <a:t> </a:t>
            </a:r>
            <a:r>
              <a:rPr sz="1400" dirty="0">
                <a:latin typeface="Tahoma"/>
                <a:cs typeface="Tahoma"/>
              </a:rPr>
              <a:t>/</a:t>
            </a:r>
            <a:r>
              <a:rPr sz="1400" spc="-5" dirty="0">
                <a:latin typeface="Tahoma"/>
                <a:cs typeface="Tahoma"/>
              </a:rPr>
              <a:t> </a:t>
            </a:r>
            <a:r>
              <a:rPr sz="1400" dirty="0">
                <a:latin typeface="Tahoma"/>
                <a:cs typeface="Tahoma"/>
              </a:rPr>
              <a:t>IRON</a:t>
            </a:r>
            <a:r>
              <a:rPr sz="1400" spc="-10" dirty="0">
                <a:latin typeface="Tahoma"/>
                <a:cs typeface="Tahoma"/>
              </a:rPr>
              <a:t> </a:t>
            </a:r>
            <a:r>
              <a:rPr sz="1400" spc="-20" dirty="0">
                <a:latin typeface="Tahoma"/>
                <a:cs typeface="Tahoma"/>
              </a:rPr>
              <a:t>WOOD</a:t>
            </a:r>
            <a:endParaRPr sz="1400" dirty="0">
              <a:latin typeface="Tahoma"/>
              <a:cs typeface="Tahoma"/>
            </a:endParaRPr>
          </a:p>
        </p:txBody>
      </p:sp>
      <p:sp>
        <p:nvSpPr>
          <p:cNvPr id="26" name="object 26"/>
          <p:cNvSpPr txBox="1"/>
          <p:nvPr/>
        </p:nvSpPr>
        <p:spPr>
          <a:xfrm>
            <a:off x="3216415" y="6424750"/>
            <a:ext cx="2380253" cy="444352"/>
          </a:xfrm>
          <a:prstGeom prst="rect">
            <a:avLst/>
          </a:prstGeom>
        </p:spPr>
        <p:txBody>
          <a:bodyPr vert="horz" wrap="square" lIns="0" tIns="13335" rIns="0" bIns="0" rtlCol="0">
            <a:spAutoFit/>
          </a:bodyPr>
          <a:lstStyle/>
          <a:p>
            <a:pPr algn="ctr">
              <a:lnSpc>
                <a:spcPct val="100000"/>
              </a:lnSpc>
              <a:spcBef>
                <a:spcPts val="105"/>
              </a:spcBef>
            </a:pPr>
            <a:r>
              <a:rPr sz="1400" spc="-10" dirty="0">
                <a:latin typeface="Tahoma"/>
                <a:cs typeface="Tahoma"/>
              </a:rPr>
              <a:t>SWCD</a:t>
            </a:r>
            <a:r>
              <a:rPr lang="en-US" sz="1400" spc="-10" dirty="0">
                <a:latin typeface="Tahoma"/>
                <a:cs typeface="Tahoma"/>
              </a:rPr>
              <a:t> </a:t>
            </a:r>
            <a:r>
              <a:rPr sz="1400" spc="-10" dirty="0">
                <a:latin typeface="Tahoma"/>
                <a:cs typeface="Tahoma"/>
              </a:rPr>
              <a:t>402</a:t>
            </a:r>
            <a:endParaRPr lang="en-US" sz="1400" spc="-10" dirty="0">
              <a:latin typeface="Tahoma"/>
              <a:cs typeface="Tahoma"/>
            </a:endParaRPr>
          </a:p>
          <a:p>
            <a:pPr algn="ctr">
              <a:lnSpc>
                <a:spcPct val="100000"/>
              </a:lnSpc>
            </a:pPr>
            <a:r>
              <a:rPr sz="1400" dirty="0">
                <a:latin typeface="Tahoma"/>
                <a:cs typeface="Tahoma"/>
              </a:rPr>
              <a:t>ROSE</a:t>
            </a:r>
            <a:r>
              <a:rPr sz="1400" spc="-20" dirty="0">
                <a:latin typeface="Tahoma"/>
                <a:cs typeface="Tahoma"/>
              </a:rPr>
              <a:t> </a:t>
            </a:r>
            <a:r>
              <a:rPr sz="1400" dirty="0">
                <a:latin typeface="Tahoma"/>
                <a:cs typeface="Tahoma"/>
              </a:rPr>
              <a:t>WOOD</a:t>
            </a:r>
            <a:r>
              <a:rPr sz="1400" spc="-10" dirty="0">
                <a:latin typeface="Tahoma"/>
                <a:cs typeface="Tahoma"/>
              </a:rPr>
              <a:t> </a:t>
            </a:r>
            <a:r>
              <a:rPr sz="1400" dirty="0">
                <a:latin typeface="Tahoma"/>
                <a:cs typeface="Tahoma"/>
              </a:rPr>
              <a:t>/</a:t>
            </a:r>
            <a:r>
              <a:rPr sz="1400" spc="-20" dirty="0">
                <a:latin typeface="Tahoma"/>
                <a:cs typeface="Tahoma"/>
              </a:rPr>
              <a:t> BROWN</a:t>
            </a:r>
            <a:endParaRPr sz="1400" dirty="0">
              <a:latin typeface="Tahoma"/>
              <a:cs typeface="Tahoma"/>
            </a:endParaRPr>
          </a:p>
        </p:txBody>
      </p:sp>
      <p:pic>
        <p:nvPicPr>
          <p:cNvPr id="28" name="object 28"/>
          <p:cNvPicPr/>
          <p:nvPr/>
        </p:nvPicPr>
        <p:blipFill>
          <a:blip r:embed="rId5" cstate="print"/>
          <a:stretch>
            <a:fillRect/>
          </a:stretch>
        </p:blipFill>
        <p:spPr>
          <a:xfrm>
            <a:off x="3195456" y="8120380"/>
            <a:ext cx="3021196" cy="844183"/>
          </a:xfrm>
          <a:prstGeom prst="rect">
            <a:avLst/>
          </a:prstGeom>
        </p:spPr>
      </p:pic>
      <p:pic>
        <p:nvPicPr>
          <p:cNvPr id="29" name="object 29"/>
          <p:cNvPicPr/>
          <p:nvPr/>
        </p:nvPicPr>
        <p:blipFill>
          <a:blip r:embed="rId6" cstate="print"/>
          <a:stretch>
            <a:fillRect/>
          </a:stretch>
        </p:blipFill>
        <p:spPr>
          <a:xfrm>
            <a:off x="1661" y="7738269"/>
            <a:ext cx="2716515" cy="2422328"/>
          </a:xfrm>
          <a:prstGeom prst="rect">
            <a:avLst/>
          </a:prstGeom>
        </p:spPr>
      </p:pic>
      <p:pic>
        <p:nvPicPr>
          <p:cNvPr id="30" name="object 30"/>
          <p:cNvPicPr/>
          <p:nvPr/>
        </p:nvPicPr>
        <p:blipFill>
          <a:blip r:embed="rId7" cstate="print"/>
          <a:stretch>
            <a:fillRect/>
          </a:stretch>
        </p:blipFill>
        <p:spPr>
          <a:xfrm>
            <a:off x="253069" y="3354470"/>
            <a:ext cx="1037407" cy="2800462"/>
          </a:xfrm>
          <a:prstGeom prst="rect">
            <a:avLst/>
          </a:prstGeom>
        </p:spPr>
      </p:pic>
      <p:pic>
        <p:nvPicPr>
          <p:cNvPr id="31" name="object 31"/>
          <p:cNvPicPr/>
          <p:nvPr/>
        </p:nvPicPr>
        <p:blipFill>
          <a:blip r:embed="rId8" cstate="print"/>
          <a:stretch>
            <a:fillRect/>
          </a:stretch>
        </p:blipFill>
        <p:spPr>
          <a:xfrm>
            <a:off x="1533114" y="3371850"/>
            <a:ext cx="1037407" cy="2791713"/>
          </a:xfrm>
          <a:prstGeom prst="rect">
            <a:avLst/>
          </a:prstGeom>
        </p:spPr>
      </p:pic>
      <p:pic>
        <p:nvPicPr>
          <p:cNvPr id="32" name="object 32"/>
          <p:cNvPicPr/>
          <p:nvPr/>
        </p:nvPicPr>
        <p:blipFill>
          <a:blip r:embed="rId9" cstate="print"/>
          <a:stretch>
            <a:fillRect/>
          </a:stretch>
        </p:blipFill>
        <p:spPr>
          <a:xfrm>
            <a:off x="4560157" y="3371852"/>
            <a:ext cx="1036512" cy="2791710"/>
          </a:xfrm>
          <a:prstGeom prst="rect">
            <a:avLst/>
          </a:prstGeom>
        </p:spPr>
      </p:pic>
      <p:pic>
        <p:nvPicPr>
          <p:cNvPr id="33" name="object 33"/>
          <p:cNvPicPr/>
          <p:nvPr/>
        </p:nvPicPr>
        <p:blipFill>
          <a:blip r:embed="rId10" cstate="print"/>
          <a:stretch>
            <a:fillRect/>
          </a:stretch>
        </p:blipFill>
        <p:spPr>
          <a:xfrm>
            <a:off x="3249736" y="3367983"/>
            <a:ext cx="1037407" cy="2786949"/>
          </a:xfrm>
          <a:prstGeom prst="rect">
            <a:avLst/>
          </a:prstGeom>
        </p:spPr>
      </p:pic>
      <p:sp>
        <p:nvSpPr>
          <p:cNvPr id="34" name="object 34"/>
          <p:cNvSpPr txBox="1">
            <a:spLocks noGrp="1"/>
          </p:cNvSpPr>
          <p:nvPr>
            <p:ph type="sldNum" sz="quarter" idx="7"/>
          </p:nvPr>
        </p:nvSpPr>
        <p:spPr>
          <a:xfrm>
            <a:off x="6990842" y="10169983"/>
            <a:ext cx="444118" cy="256480"/>
          </a:xfrm>
          <a:prstGeom prst="rect">
            <a:avLst/>
          </a:prstGeom>
        </p:spPr>
        <p:txBody>
          <a:bodyPr vert="horz" wrap="square" lIns="0" tIns="0" rIns="0" bIns="0" rtlCol="0">
            <a:spAutoFit/>
          </a:bodyPr>
          <a:lstStyle/>
          <a:p>
            <a:pPr marL="102235">
              <a:lnSpc>
                <a:spcPts val="2005"/>
              </a:lnSpc>
            </a:pPr>
            <a:r>
              <a:rPr spc="-50" dirty="0"/>
              <a:t>6</a:t>
            </a:r>
          </a:p>
        </p:txBody>
      </p:sp>
      <p:cxnSp>
        <p:nvCxnSpPr>
          <p:cNvPr id="21" name="Straight Connector 20"/>
          <p:cNvCxnSpPr/>
          <p:nvPr/>
        </p:nvCxnSpPr>
        <p:spPr>
          <a:xfrm>
            <a:off x="2908300" y="3112884"/>
            <a:ext cx="0" cy="422136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wheel spokes="1"/>
    <p:sndAc>
      <p:stSnd>
        <p:snd r:embed="rId2" name="click.wav"/>
      </p:stSnd>
    </p:sndAc>
  </p:transition>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448586" y="414604"/>
            <a:ext cx="2177966" cy="1599575"/>
          </a:xfrm>
          <a:prstGeom prst="rect">
            <a:avLst/>
          </a:prstGeom>
        </p:spPr>
      </p:pic>
      <p:grpSp>
        <p:nvGrpSpPr>
          <p:cNvPr id="3" name="object 3"/>
          <p:cNvGrpSpPr/>
          <p:nvPr/>
        </p:nvGrpSpPr>
        <p:grpSpPr>
          <a:xfrm>
            <a:off x="6964044" y="8193278"/>
            <a:ext cx="598805" cy="2513330"/>
            <a:chOff x="6964044" y="8193278"/>
            <a:chExt cx="598805" cy="2513330"/>
          </a:xfrm>
        </p:grpSpPr>
        <p:sp>
          <p:nvSpPr>
            <p:cNvPr id="4" name="object 4"/>
            <p:cNvSpPr/>
            <p:nvPr/>
          </p:nvSpPr>
          <p:spPr>
            <a:xfrm>
              <a:off x="6970394" y="8199628"/>
              <a:ext cx="586105" cy="2500630"/>
            </a:xfrm>
            <a:custGeom>
              <a:avLst/>
              <a:gdLst/>
              <a:ahLst/>
              <a:cxnLst/>
              <a:rect l="l" t="t" r="r" b="b"/>
              <a:pathLst>
                <a:path w="586104" h="2500629">
                  <a:moveTo>
                    <a:pt x="586104" y="0"/>
                  </a:moveTo>
                  <a:lnTo>
                    <a:pt x="390778" y="833374"/>
                  </a:lnTo>
                  <a:lnTo>
                    <a:pt x="390778" y="2304770"/>
                  </a:lnTo>
                  <a:lnTo>
                    <a:pt x="45847" y="2304770"/>
                  </a:lnTo>
                  <a:lnTo>
                    <a:pt x="0" y="2500121"/>
                  </a:lnTo>
                  <a:lnTo>
                    <a:pt x="586104" y="2500121"/>
                  </a:lnTo>
                  <a:lnTo>
                    <a:pt x="586104" y="0"/>
                  </a:lnTo>
                  <a:close/>
                </a:path>
              </a:pathLst>
            </a:custGeom>
            <a:solidFill>
              <a:srgbClr val="6FAC46"/>
            </a:solidFill>
          </p:spPr>
          <p:txBody>
            <a:bodyPr wrap="square" lIns="0" tIns="0" rIns="0" bIns="0" rtlCol="0"/>
            <a:lstStyle/>
            <a:p>
              <a:endParaRPr/>
            </a:p>
          </p:txBody>
        </p:sp>
        <p:sp>
          <p:nvSpPr>
            <p:cNvPr id="5" name="object 5"/>
            <p:cNvSpPr/>
            <p:nvPr/>
          </p:nvSpPr>
          <p:spPr>
            <a:xfrm>
              <a:off x="6970394" y="8199628"/>
              <a:ext cx="586105" cy="2500630"/>
            </a:xfrm>
            <a:custGeom>
              <a:avLst/>
              <a:gdLst/>
              <a:ahLst/>
              <a:cxnLst/>
              <a:rect l="l" t="t" r="r" b="b"/>
              <a:pathLst>
                <a:path w="586104" h="2500629">
                  <a:moveTo>
                    <a:pt x="586104" y="2500121"/>
                  </a:moveTo>
                  <a:lnTo>
                    <a:pt x="0" y="2500121"/>
                  </a:lnTo>
                  <a:lnTo>
                    <a:pt x="45847" y="2304770"/>
                  </a:lnTo>
                  <a:lnTo>
                    <a:pt x="390778" y="2304770"/>
                  </a:lnTo>
                  <a:lnTo>
                    <a:pt x="390778" y="833374"/>
                  </a:lnTo>
                  <a:lnTo>
                    <a:pt x="586104" y="0"/>
                  </a:lnTo>
                  <a:lnTo>
                    <a:pt x="586104" y="2500121"/>
                  </a:lnTo>
                  <a:close/>
                </a:path>
              </a:pathLst>
            </a:custGeom>
            <a:ln w="12700">
              <a:solidFill>
                <a:srgbClr val="2B4618"/>
              </a:solidFill>
            </a:ln>
          </p:spPr>
          <p:txBody>
            <a:bodyPr wrap="square" lIns="0" tIns="0" rIns="0" bIns="0" rtlCol="0"/>
            <a:lstStyle/>
            <a:p>
              <a:endParaRPr/>
            </a:p>
          </p:txBody>
        </p:sp>
      </p:grpSp>
      <p:grpSp>
        <p:nvGrpSpPr>
          <p:cNvPr id="6" name="object 6"/>
          <p:cNvGrpSpPr/>
          <p:nvPr/>
        </p:nvGrpSpPr>
        <p:grpSpPr>
          <a:xfrm>
            <a:off x="-6350" y="-6349"/>
            <a:ext cx="7562850" cy="10706100"/>
            <a:chOff x="-6350" y="-6349"/>
            <a:chExt cx="7562850" cy="10706100"/>
          </a:xfrm>
        </p:grpSpPr>
        <p:pic>
          <p:nvPicPr>
            <p:cNvPr id="7" name="object 7"/>
            <p:cNvPicPr/>
            <p:nvPr/>
          </p:nvPicPr>
          <p:blipFill>
            <a:blip r:embed="rId4" cstate="print"/>
            <a:stretch>
              <a:fillRect/>
            </a:stretch>
          </p:blipFill>
          <p:spPr>
            <a:xfrm>
              <a:off x="0" y="0"/>
              <a:ext cx="7553706" cy="7363206"/>
            </a:xfrm>
            <a:prstGeom prst="rect">
              <a:avLst/>
            </a:prstGeom>
          </p:spPr>
        </p:pic>
        <p:sp>
          <p:nvSpPr>
            <p:cNvPr id="8" name="object 8"/>
            <p:cNvSpPr/>
            <p:nvPr/>
          </p:nvSpPr>
          <p:spPr>
            <a:xfrm>
              <a:off x="0" y="0"/>
              <a:ext cx="570230" cy="2347595"/>
            </a:xfrm>
            <a:custGeom>
              <a:avLst/>
              <a:gdLst/>
              <a:ahLst/>
              <a:cxnLst/>
              <a:rect l="l" t="t" r="r" b="b"/>
              <a:pathLst>
                <a:path w="570230" h="2347595">
                  <a:moveTo>
                    <a:pt x="569620" y="0"/>
                  </a:moveTo>
                  <a:lnTo>
                    <a:pt x="0" y="0"/>
                  </a:lnTo>
                  <a:lnTo>
                    <a:pt x="0" y="2347340"/>
                  </a:lnTo>
                  <a:lnTo>
                    <a:pt x="189877" y="1564894"/>
                  </a:lnTo>
                  <a:lnTo>
                    <a:pt x="189877" y="189864"/>
                  </a:lnTo>
                  <a:lnTo>
                    <a:pt x="523544" y="189864"/>
                  </a:lnTo>
                  <a:lnTo>
                    <a:pt x="569620" y="0"/>
                  </a:lnTo>
                  <a:close/>
                </a:path>
              </a:pathLst>
            </a:custGeom>
            <a:solidFill>
              <a:srgbClr val="6FAC46"/>
            </a:solidFill>
          </p:spPr>
          <p:txBody>
            <a:bodyPr wrap="square" lIns="0" tIns="0" rIns="0" bIns="0" rtlCol="0"/>
            <a:lstStyle/>
            <a:p>
              <a:endParaRPr/>
            </a:p>
          </p:txBody>
        </p:sp>
        <p:sp>
          <p:nvSpPr>
            <p:cNvPr id="9" name="object 9"/>
            <p:cNvSpPr/>
            <p:nvPr/>
          </p:nvSpPr>
          <p:spPr>
            <a:xfrm>
              <a:off x="0" y="0"/>
              <a:ext cx="570230" cy="2347595"/>
            </a:xfrm>
            <a:custGeom>
              <a:avLst/>
              <a:gdLst/>
              <a:ahLst/>
              <a:cxnLst/>
              <a:rect l="l" t="t" r="r" b="b"/>
              <a:pathLst>
                <a:path w="570230" h="2347595">
                  <a:moveTo>
                    <a:pt x="0" y="0"/>
                  </a:moveTo>
                  <a:lnTo>
                    <a:pt x="569620" y="0"/>
                  </a:lnTo>
                  <a:lnTo>
                    <a:pt x="523544" y="189864"/>
                  </a:lnTo>
                  <a:lnTo>
                    <a:pt x="189877" y="189864"/>
                  </a:lnTo>
                  <a:lnTo>
                    <a:pt x="189877" y="1564894"/>
                  </a:lnTo>
                  <a:lnTo>
                    <a:pt x="0" y="2347340"/>
                  </a:lnTo>
                  <a:lnTo>
                    <a:pt x="0" y="0"/>
                  </a:lnTo>
                  <a:close/>
                </a:path>
              </a:pathLst>
            </a:custGeom>
            <a:ln w="12700">
              <a:solidFill>
                <a:srgbClr val="2B4618"/>
              </a:solidFill>
            </a:ln>
          </p:spPr>
          <p:txBody>
            <a:bodyPr wrap="square" lIns="0" tIns="0" rIns="0" bIns="0" rtlCol="0"/>
            <a:lstStyle/>
            <a:p>
              <a:endParaRPr/>
            </a:p>
          </p:txBody>
        </p:sp>
        <p:pic>
          <p:nvPicPr>
            <p:cNvPr id="10" name="object 10"/>
            <p:cNvPicPr/>
            <p:nvPr/>
          </p:nvPicPr>
          <p:blipFill>
            <a:blip r:embed="rId5" cstate="print"/>
            <a:stretch>
              <a:fillRect/>
            </a:stretch>
          </p:blipFill>
          <p:spPr>
            <a:xfrm>
              <a:off x="0" y="6614031"/>
              <a:ext cx="7555992" cy="4085715"/>
            </a:xfrm>
            <a:prstGeom prst="rect">
              <a:avLst/>
            </a:prstGeom>
          </p:spPr>
        </p:pic>
      </p:grpSp>
      <p:sp>
        <p:nvSpPr>
          <p:cNvPr id="11" name="object 11"/>
          <p:cNvSpPr txBox="1"/>
          <p:nvPr/>
        </p:nvSpPr>
        <p:spPr>
          <a:xfrm>
            <a:off x="167436" y="2279143"/>
            <a:ext cx="7191375" cy="4167808"/>
          </a:xfrm>
          <a:prstGeom prst="rect">
            <a:avLst/>
          </a:prstGeom>
        </p:spPr>
        <p:txBody>
          <a:bodyPr vert="horz" wrap="square" lIns="0" tIns="12700" rIns="0" bIns="0" rtlCol="0">
            <a:spAutoFit/>
          </a:bodyPr>
          <a:lstStyle/>
          <a:p>
            <a:pPr marL="37465" algn="just">
              <a:lnSpc>
                <a:spcPct val="100000"/>
              </a:lnSpc>
              <a:spcBef>
                <a:spcPts val="100"/>
              </a:spcBef>
            </a:pPr>
            <a:r>
              <a:rPr sz="2000" b="1" spc="165" dirty="0">
                <a:latin typeface="Tahoma"/>
                <a:cs typeface="Tahoma"/>
              </a:rPr>
              <a:t>STEMWUD</a:t>
            </a:r>
            <a:r>
              <a:rPr sz="2000" b="1" spc="355" dirty="0">
                <a:latin typeface="Tahoma"/>
                <a:cs typeface="Tahoma"/>
              </a:rPr>
              <a:t> </a:t>
            </a:r>
            <a:r>
              <a:rPr sz="2000" b="1" spc="145" dirty="0">
                <a:latin typeface="Tahoma"/>
                <a:cs typeface="Tahoma"/>
              </a:rPr>
              <a:t>DECK</a:t>
            </a:r>
            <a:r>
              <a:rPr sz="2000" b="1" spc="395" dirty="0">
                <a:latin typeface="Tahoma"/>
                <a:cs typeface="Tahoma"/>
              </a:rPr>
              <a:t> </a:t>
            </a:r>
            <a:r>
              <a:rPr sz="2000" b="1" spc="145" dirty="0">
                <a:latin typeface="Tahoma"/>
                <a:cs typeface="Tahoma"/>
              </a:rPr>
              <a:t>TILES</a:t>
            </a:r>
            <a:endParaRPr sz="2000">
              <a:latin typeface="Tahoma"/>
              <a:cs typeface="Tahoma"/>
            </a:endParaRPr>
          </a:p>
          <a:p>
            <a:pPr marL="12700" marR="5080" algn="just">
              <a:lnSpc>
                <a:spcPct val="100000"/>
              </a:lnSpc>
              <a:spcBef>
                <a:spcPts val="1190"/>
              </a:spcBef>
            </a:pPr>
            <a:r>
              <a:rPr sz="1600" b="1" u="sng" dirty="0">
                <a:solidFill>
                  <a:srgbClr val="5FA400"/>
                </a:solidFill>
                <a:uFill>
                  <a:solidFill>
                    <a:srgbClr val="5FA400"/>
                  </a:solidFill>
                </a:uFill>
                <a:latin typeface="Calibri"/>
                <a:cs typeface="Calibri"/>
                <a:hlinkClick r:id="rId6"/>
              </a:rPr>
              <a:t>Stemwud</a:t>
            </a:r>
            <a:r>
              <a:rPr sz="1600" b="1" u="sng" spc="295" dirty="0">
                <a:solidFill>
                  <a:srgbClr val="5FA400"/>
                </a:solidFill>
                <a:uFill>
                  <a:solidFill>
                    <a:srgbClr val="5FA400"/>
                  </a:solidFill>
                </a:uFill>
                <a:latin typeface="Calibri"/>
                <a:cs typeface="Calibri"/>
                <a:hlinkClick r:id="rId6"/>
              </a:rPr>
              <a:t> </a:t>
            </a:r>
            <a:r>
              <a:rPr sz="1600" b="1" u="sng" dirty="0">
                <a:solidFill>
                  <a:srgbClr val="5FA400"/>
                </a:solidFill>
                <a:uFill>
                  <a:solidFill>
                    <a:srgbClr val="5FA400"/>
                  </a:solidFill>
                </a:uFill>
                <a:latin typeface="Calibri"/>
                <a:cs typeface="Calibri"/>
                <a:hlinkClick r:id="rId6"/>
              </a:rPr>
              <a:t>WPC</a:t>
            </a:r>
            <a:r>
              <a:rPr sz="1600" b="1" u="sng" spc="295" dirty="0">
                <a:solidFill>
                  <a:srgbClr val="5FA400"/>
                </a:solidFill>
                <a:uFill>
                  <a:solidFill>
                    <a:srgbClr val="5FA400"/>
                  </a:solidFill>
                </a:uFill>
                <a:latin typeface="Calibri"/>
                <a:cs typeface="Calibri"/>
                <a:hlinkClick r:id="rId6"/>
              </a:rPr>
              <a:t> </a:t>
            </a:r>
            <a:r>
              <a:rPr sz="1600" b="1" u="sng" dirty="0">
                <a:solidFill>
                  <a:srgbClr val="5FA400"/>
                </a:solidFill>
                <a:uFill>
                  <a:solidFill>
                    <a:srgbClr val="5FA400"/>
                  </a:solidFill>
                </a:uFill>
                <a:latin typeface="Calibri"/>
                <a:cs typeface="Calibri"/>
                <a:hlinkClick r:id="rId6"/>
              </a:rPr>
              <a:t>decking</a:t>
            </a:r>
            <a:r>
              <a:rPr sz="1600" b="1" u="sng" spc="305" dirty="0">
                <a:solidFill>
                  <a:srgbClr val="5FA400"/>
                </a:solidFill>
                <a:uFill>
                  <a:solidFill>
                    <a:srgbClr val="5FA400"/>
                  </a:solidFill>
                </a:uFill>
                <a:latin typeface="Calibri"/>
                <a:cs typeface="Calibri"/>
                <a:hlinkClick r:id="rId6"/>
              </a:rPr>
              <a:t> </a:t>
            </a:r>
            <a:r>
              <a:rPr sz="1600" b="1" u="sng" dirty="0">
                <a:solidFill>
                  <a:srgbClr val="5FA400"/>
                </a:solidFill>
                <a:uFill>
                  <a:solidFill>
                    <a:srgbClr val="5FA400"/>
                  </a:solidFill>
                </a:uFill>
                <a:latin typeface="Calibri"/>
                <a:cs typeface="Calibri"/>
                <a:hlinkClick r:id="rId6"/>
              </a:rPr>
              <a:t>tiles</a:t>
            </a:r>
            <a:r>
              <a:rPr sz="1600" b="1" spc="290" dirty="0">
                <a:solidFill>
                  <a:srgbClr val="5FA400"/>
                </a:solidFill>
                <a:latin typeface="Calibri"/>
                <a:cs typeface="Calibri"/>
              </a:rPr>
              <a:t> </a:t>
            </a:r>
            <a:r>
              <a:rPr sz="1600" dirty="0">
                <a:solidFill>
                  <a:srgbClr val="4D4D4D"/>
                </a:solidFill>
                <a:latin typeface="Calibri"/>
                <a:cs typeface="Calibri"/>
              </a:rPr>
              <a:t>are</a:t>
            </a:r>
            <a:r>
              <a:rPr sz="1600" spc="305" dirty="0">
                <a:solidFill>
                  <a:srgbClr val="4D4D4D"/>
                </a:solidFill>
                <a:latin typeface="Calibri"/>
                <a:cs typeface="Calibri"/>
              </a:rPr>
              <a:t> </a:t>
            </a:r>
            <a:r>
              <a:rPr sz="1600" dirty="0">
                <a:solidFill>
                  <a:srgbClr val="4D4D4D"/>
                </a:solidFill>
                <a:latin typeface="Calibri"/>
                <a:cs typeface="Calibri"/>
              </a:rPr>
              <a:t>modern</a:t>
            </a:r>
            <a:r>
              <a:rPr sz="1600" spc="305" dirty="0">
                <a:solidFill>
                  <a:srgbClr val="4D4D4D"/>
                </a:solidFill>
                <a:latin typeface="Calibri"/>
                <a:cs typeface="Calibri"/>
              </a:rPr>
              <a:t> </a:t>
            </a:r>
            <a:r>
              <a:rPr sz="1600" dirty="0">
                <a:solidFill>
                  <a:srgbClr val="4D4D4D"/>
                </a:solidFill>
                <a:latin typeface="Calibri"/>
                <a:cs typeface="Calibri"/>
              </a:rPr>
              <a:t>flooring</a:t>
            </a:r>
            <a:r>
              <a:rPr sz="1600" spc="295" dirty="0">
                <a:solidFill>
                  <a:srgbClr val="4D4D4D"/>
                </a:solidFill>
                <a:latin typeface="Calibri"/>
                <a:cs typeface="Calibri"/>
              </a:rPr>
              <a:t> </a:t>
            </a:r>
            <a:r>
              <a:rPr sz="1600" dirty="0">
                <a:solidFill>
                  <a:srgbClr val="4D4D4D"/>
                </a:solidFill>
                <a:latin typeface="Calibri"/>
                <a:cs typeface="Calibri"/>
              </a:rPr>
              <a:t>materials</a:t>
            </a:r>
            <a:r>
              <a:rPr sz="1600" spc="300" dirty="0">
                <a:solidFill>
                  <a:srgbClr val="4D4D4D"/>
                </a:solidFill>
                <a:latin typeface="Calibri"/>
                <a:cs typeface="Calibri"/>
              </a:rPr>
              <a:t> </a:t>
            </a:r>
            <a:r>
              <a:rPr sz="1600" dirty="0">
                <a:solidFill>
                  <a:srgbClr val="4D4D4D"/>
                </a:solidFill>
                <a:latin typeface="Calibri"/>
                <a:cs typeface="Calibri"/>
              </a:rPr>
              <a:t>for</a:t>
            </a:r>
            <a:r>
              <a:rPr sz="1600" spc="295" dirty="0">
                <a:solidFill>
                  <a:srgbClr val="4D4D4D"/>
                </a:solidFill>
                <a:latin typeface="Calibri"/>
                <a:cs typeface="Calibri"/>
              </a:rPr>
              <a:t> </a:t>
            </a:r>
            <a:r>
              <a:rPr sz="1600" dirty="0">
                <a:solidFill>
                  <a:srgbClr val="4D4D4D"/>
                </a:solidFill>
                <a:latin typeface="Calibri"/>
                <a:cs typeface="Calibri"/>
              </a:rPr>
              <a:t>outdoor</a:t>
            </a:r>
            <a:r>
              <a:rPr sz="1600" spc="295" dirty="0">
                <a:solidFill>
                  <a:srgbClr val="4D4D4D"/>
                </a:solidFill>
                <a:latin typeface="Calibri"/>
                <a:cs typeface="Calibri"/>
              </a:rPr>
              <a:t> </a:t>
            </a:r>
            <a:r>
              <a:rPr sz="1600" dirty="0">
                <a:solidFill>
                  <a:srgbClr val="4D4D4D"/>
                </a:solidFill>
                <a:latin typeface="Calibri"/>
                <a:cs typeface="Calibri"/>
              </a:rPr>
              <a:t>use.</a:t>
            </a:r>
            <a:r>
              <a:rPr sz="1600" spc="305" dirty="0">
                <a:solidFill>
                  <a:srgbClr val="4D4D4D"/>
                </a:solidFill>
                <a:latin typeface="Calibri"/>
                <a:cs typeface="Calibri"/>
              </a:rPr>
              <a:t> </a:t>
            </a:r>
            <a:r>
              <a:rPr sz="1600" spc="-20" dirty="0">
                <a:solidFill>
                  <a:srgbClr val="4D4D4D"/>
                </a:solidFill>
                <a:latin typeface="Calibri"/>
                <a:cs typeface="Calibri"/>
              </a:rPr>
              <a:t>They </a:t>
            </a:r>
            <a:r>
              <a:rPr sz="1600" dirty="0">
                <a:solidFill>
                  <a:srgbClr val="4D4D4D"/>
                </a:solidFill>
                <a:latin typeface="Calibri"/>
                <a:cs typeface="Calibri"/>
              </a:rPr>
              <a:t>consist</a:t>
            </a:r>
            <a:r>
              <a:rPr sz="1600" spc="475" dirty="0">
                <a:solidFill>
                  <a:srgbClr val="4D4D4D"/>
                </a:solidFill>
                <a:latin typeface="Calibri"/>
                <a:cs typeface="Calibri"/>
              </a:rPr>
              <a:t> </a:t>
            </a:r>
            <a:r>
              <a:rPr sz="1600" dirty="0">
                <a:solidFill>
                  <a:srgbClr val="4D4D4D"/>
                </a:solidFill>
                <a:latin typeface="Calibri"/>
                <a:cs typeface="Calibri"/>
              </a:rPr>
              <a:t>of</a:t>
            </a:r>
            <a:r>
              <a:rPr sz="1600" spc="480" dirty="0">
                <a:solidFill>
                  <a:srgbClr val="4D4D4D"/>
                </a:solidFill>
                <a:latin typeface="Calibri"/>
                <a:cs typeface="Calibri"/>
              </a:rPr>
              <a:t> </a:t>
            </a:r>
            <a:r>
              <a:rPr sz="1600" dirty="0">
                <a:solidFill>
                  <a:srgbClr val="4D4D4D"/>
                </a:solidFill>
                <a:latin typeface="Calibri"/>
                <a:cs typeface="Calibri"/>
              </a:rPr>
              <a:t>a</a:t>
            </a:r>
            <a:r>
              <a:rPr sz="1600" spc="475" dirty="0">
                <a:solidFill>
                  <a:srgbClr val="4D4D4D"/>
                </a:solidFill>
                <a:latin typeface="Calibri"/>
                <a:cs typeface="Calibri"/>
              </a:rPr>
              <a:t> </a:t>
            </a:r>
            <a:r>
              <a:rPr sz="1600" b="1" dirty="0">
                <a:solidFill>
                  <a:srgbClr val="4D4D4D"/>
                </a:solidFill>
                <a:latin typeface="Calibri"/>
                <a:cs typeface="Calibri"/>
              </a:rPr>
              <a:t>combination</a:t>
            </a:r>
            <a:r>
              <a:rPr sz="1600" b="1" spc="475" dirty="0">
                <a:solidFill>
                  <a:srgbClr val="4D4D4D"/>
                </a:solidFill>
                <a:latin typeface="Calibri"/>
                <a:cs typeface="Calibri"/>
              </a:rPr>
              <a:t> </a:t>
            </a:r>
            <a:r>
              <a:rPr sz="1600" b="1" dirty="0">
                <a:solidFill>
                  <a:srgbClr val="4D4D4D"/>
                </a:solidFill>
                <a:latin typeface="Calibri"/>
                <a:cs typeface="Calibri"/>
              </a:rPr>
              <a:t>of</a:t>
            </a:r>
            <a:r>
              <a:rPr sz="1600" b="1" spc="470" dirty="0">
                <a:solidFill>
                  <a:srgbClr val="4D4D4D"/>
                </a:solidFill>
                <a:latin typeface="Calibri"/>
                <a:cs typeface="Calibri"/>
              </a:rPr>
              <a:t> </a:t>
            </a:r>
            <a:r>
              <a:rPr sz="1600" b="1" dirty="0">
                <a:solidFill>
                  <a:srgbClr val="4D4D4D"/>
                </a:solidFill>
                <a:latin typeface="Calibri"/>
                <a:cs typeface="Calibri"/>
              </a:rPr>
              <a:t>wood</a:t>
            </a:r>
            <a:r>
              <a:rPr sz="1600" b="1" spc="484" dirty="0">
                <a:solidFill>
                  <a:srgbClr val="4D4D4D"/>
                </a:solidFill>
                <a:latin typeface="Calibri"/>
                <a:cs typeface="Calibri"/>
              </a:rPr>
              <a:t> </a:t>
            </a:r>
            <a:r>
              <a:rPr sz="1600" b="1" dirty="0">
                <a:solidFill>
                  <a:srgbClr val="4D4D4D"/>
                </a:solidFill>
                <a:latin typeface="Calibri"/>
                <a:cs typeface="Calibri"/>
              </a:rPr>
              <a:t>polymer</a:t>
            </a:r>
            <a:r>
              <a:rPr sz="1600" b="1" spc="495" dirty="0">
                <a:solidFill>
                  <a:srgbClr val="4D4D4D"/>
                </a:solidFill>
                <a:latin typeface="Calibri"/>
                <a:cs typeface="Calibri"/>
              </a:rPr>
              <a:t> </a:t>
            </a:r>
            <a:r>
              <a:rPr sz="1600" b="1" dirty="0">
                <a:solidFill>
                  <a:srgbClr val="4D4D4D"/>
                </a:solidFill>
                <a:latin typeface="Calibri"/>
                <a:cs typeface="Calibri"/>
              </a:rPr>
              <a:t>cellulose</a:t>
            </a:r>
            <a:r>
              <a:rPr sz="1600" dirty="0">
                <a:solidFill>
                  <a:srgbClr val="4D4D4D"/>
                </a:solidFill>
                <a:latin typeface="Calibri"/>
                <a:cs typeface="Calibri"/>
              </a:rPr>
              <a:t>,</a:t>
            </a:r>
            <a:r>
              <a:rPr sz="1600" spc="475" dirty="0">
                <a:solidFill>
                  <a:srgbClr val="4D4D4D"/>
                </a:solidFill>
                <a:latin typeface="Calibri"/>
                <a:cs typeface="Calibri"/>
              </a:rPr>
              <a:t> </a:t>
            </a:r>
            <a:r>
              <a:rPr sz="1600" dirty="0">
                <a:solidFill>
                  <a:srgbClr val="4D4D4D"/>
                </a:solidFill>
                <a:latin typeface="Calibri"/>
                <a:cs typeface="Calibri"/>
              </a:rPr>
              <a:t>pressed</a:t>
            </a:r>
            <a:r>
              <a:rPr sz="1600" spc="475" dirty="0">
                <a:solidFill>
                  <a:srgbClr val="4D4D4D"/>
                </a:solidFill>
                <a:latin typeface="Calibri"/>
                <a:cs typeface="Calibri"/>
              </a:rPr>
              <a:t> </a:t>
            </a:r>
            <a:r>
              <a:rPr sz="1600" dirty="0">
                <a:solidFill>
                  <a:srgbClr val="4D4D4D"/>
                </a:solidFill>
                <a:latin typeface="Calibri"/>
                <a:cs typeface="Calibri"/>
              </a:rPr>
              <a:t>together</a:t>
            </a:r>
            <a:r>
              <a:rPr sz="1600" spc="470" dirty="0">
                <a:solidFill>
                  <a:srgbClr val="4D4D4D"/>
                </a:solidFill>
                <a:latin typeface="Calibri"/>
                <a:cs typeface="Calibri"/>
              </a:rPr>
              <a:t> </a:t>
            </a:r>
            <a:r>
              <a:rPr sz="1600" dirty="0">
                <a:solidFill>
                  <a:srgbClr val="4D4D4D"/>
                </a:solidFill>
                <a:latin typeface="Calibri"/>
                <a:cs typeface="Calibri"/>
              </a:rPr>
              <a:t>at</a:t>
            </a:r>
            <a:r>
              <a:rPr sz="1600" spc="475" dirty="0">
                <a:solidFill>
                  <a:srgbClr val="4D4D4D"/>
                </a:solidFill>
                <a:latin typeface="Calibri"/>
                <a:cs typeface="Calibri"/>
              </a:rPr>
              <a:t> </a:t>
            </a:r>
            <a:r>
              <a:rPr sz="1600" spc="-20" dirty="0">
                <a:solidFill>
                  <a:srgbClr val="4D4D4D"/>
                </a:solidFill>
                <a:latin typeface="Calibri"/>
                <a:cs typeface="Calibri"/>
              </a:rPr>
              <a:t>high </a:t>
            </a:r>
            <a:r>
              <a:rPr sz="1600" dirty="0">
                <a:solidFill>
                  <a:srgbClr val="4D4D4D"/>
                </a:solidFill>
                <a:latin typeface="Calibri"/>
                <a:cs typeface="Calibri"/>
              </a:rPr>
              <a:t>temperatures</a:t>
            </a:r>
            <a:r>
              <a:rPr sz="1600" spc="120" dirty="0">
                <a:solidFill>
                  <a:srgbClr val="4D4D4D"/>
                </a:solidFill>
                <a:latin typeface="Calibri"/>
                <a:cs typeface="Calibri"/>
              </a:rPr>
              <a:t> </a:t>
            </a:r>
            <a:r>
              <a:rPr sz="1600" dirty="0">
                <a:solidFill>
                  <a:srgbClr val="4D4D4D"/>
                </a:solidFill>
                <a:latin typeface="Calibri"/>
                <a:cs typeface="Calibri"/>
              </a:rPr>
              <a:t>and</a:t>
            </a:r>
            <a:r>
              <a:rPr sz="1600" spc="125" dirty="0">
                <a:solidFill>
                  <a:srgbClr val="4D4D4D"/>
                </a:solidFill>
                <a:latin typeface="Calibri"/>
                <a:cs typeface="Calibri"/>
              </a:rPr>
              <a:t> </a:t>
            </a:r>
            <a:r>
              <a:rPr sz="1600" dirty="0">
                <a:solidFill>
                  <a:srgbClr val="4D4D4D"/>
                </a:solidFill>
                <a:latin typeface="Calibri"/>
                <a:cs typeface="Calibri"/>
              </a:rPr>
              <a:t>pressures,</a:t>
            </a:r>
            <a:r>
              <a:rPr sz="1600" spc="120" dirty="0">
                <a:solidFill>
                  <a:srgbClr val="4D4D4D"/>
                </a:solidFill>
                <a:latin typeface="Calibri"/>
                <a:cs typeface="Calibri"/>
              </a:rPr>
              <a:t> </a:t>
            </a:r>
            <a:r>
              <a:rPr sz="1600" dirty="0">
                <a:solidFill>
                  <a:srgbClr val="4D4D4D"/>
                </a:solidFill>
                <a:latin typeface="Calibri"/>
                <a:cs typeface="Calibri"/>
              </a:rPr>
              <a:t>and</a:t>
            </a:r>
            <a:r>
              <a:rPr sz="1600" spc="120" dirty="0">
                <a:solidFill>
                  <a:srgbClr val="4D4D4D"/>
                </a:solidFill>
                <a:latin typeface="Calibri"/>
                <a:cs typeface="Calibri"/>
              </a:rPr>
              <a:t> </a:t>
            </a:r>
            <a:r>
              <a:rPr sz="1600" dirty="0">
                <a:solidFill>
                  <a:srgbClr val="4D4D4D"/>
                </a:solidFill>
                <a:latin typeface="Calibri"/>
                <a:cs typeface="Calibri"/>
              </a:rPr>
              <a:t>applied</a:t>
            </a:r>
            <a:r>
              <a:rPr sz="1600" spc="125" dirty="0">
                <a:solidFill>
                  <a:srgbClr val="4D4D4D"/>
                </a:solidFill>
                <a:latin typeface="Calibri"/>
                <a:cs typeface="Calibri"/>
              </a:rPr>
              <a:t> </a:t>
            </a:r>
            <a:r>
              <a:rPr sz="1600" dirty="0">
                <a:solidFill>
                  <a:srgbClr val="4D4D4D"/>
                </a:solidFill>
                <a:latin typeface="Calibri"/>
                <a:cs typeface="Calibri"/>
              </a:rPr>
              <a:t>to</a:t>
            </a:r>
            <a:r>
              <a:rPr sz="1600" spc="125" dirty="0">
                <a:solidFill>
                  <a:srgbClr val="4D4D4D"/>
                </a:solidFill>
                <a:latin typeface="Calibri"/>
                <a:cs typeface="Calibri"/>
              </a:rPr>
              <a:t> </a:t>
            </a:r>
            <a:r>
              <a:rPr sz="1600" dirty="0">
                <a:solidFill>
                  <a:srgbClr val="4D4D4D"/>
                </a:solidFill>
                <a:latin typeface="Calibri"/>
                <a:cs typeface="Calibri"/>
              </a:rPr>
              <a:t>a</a:t>
            </a:r>
            <a:r>
              <a:rPr sz="1600" spc="120" dirty="0">
                <a:solidFill>
                  <a:srgbClr val="4D4D4D"/>
                </a:solidFill>
                <a:latin typeface="Calibri"/>
                <a:cs typeface="Calibri"/>
              </a:rPr>
              <a:t> </a:t>
            </a:r>
            <a:r>
              <a:rPr sz="1600" dirty="0">
                <a:solidFill>
                  <a:srgbClr val="4D4D4D"/>
                </a:solidFill>
                <a:latin typeface="Calibri"/>
                <a:cs typeface="Calibri"/>
              </a:rPr>
              <a:t>backing</a:t>
            </a:r>
            <a:r>
              <a:rPr sz="1600" spc="120" dirty="0">
                <a:solidFill>
                  <a:srgbClr val="4D4D4D"/>
                </a:solidFill>
                <a:latin typeface="Calibri"/>
                <a:cs typeface="Calibri"/>
              </a:rPr>
              <a:t> </a:t>
            </a:r>
            <a:r>
              <a:rPr sz="1600" dirty="0">
                <a:solidFill>
                  <a:srgbClr val="4D4D4D"/>
                </a:solidFill>
                <a:latin typeface="Calibri"/>
                <a:cs typeface="Calibri"/>
              </a:rPr>
              <a:t>plate</a:t>
            </a:r>
            <a:r>
              <a:rPr sz="1600" spc="125" dirty="0">
                <a:solidFill>
                  <a:srgbClr val="4D4D4D"/>
                </a:solidFill>
                <a:latin typeface="Calibri"/>
                <a:cs typeface="Calibri"/>
              </a:rPr>
              <a:t> </a:t>
            </a:r>
            <a:r>
              <a:rPr sz="1600" dirty="0">
                <a:solidFill>
                  <a:srgbClr val="4D4D4D"/>
                </a:solidFill>
                <a:latin typeface="Calibri"/>
                <a:cs typeface="Calibri"/>
              </a:rPr>
              <a:t>with</a:t>
            </a:r>
            <a:r>
              <a:rPr sz="1600" spc="125" dirty="0">
                <a:solidFill>
                  <a:srgbClr val="4D4D4D"/>
                </a:solidFill>
                <a:latin typeface="Calibri"/>
                <a:cs typeface="Calibri"/>
              </a:rPr>
              <a:t> </a:t>
            </a:r>
            <a:r>
              <a:rPr sz="1600" dirty="0">
                <a:solidFill>
                  <a:srgbClr val="4D4D4D"/>
                </a:solidFill>
                <a:latin typeface="Calibri"/>
                <a:cs typeface="Calibri"/>
              </a:rPr>
              <a:t>a</a:t>
            </a:r>
            <a:r>
              <a:rPr sz="1600" spc="120" dirty="0">
                <a:solidFill>
                  <a:srgbClr val="4D4D4D"/>
                </a:solidFill>
                <a:latin typeface="Calibri"/>
                <a:cs typeface="Calibri"/>
              </a:rPr>
              <a:t> </a:t>
            </a:r>
            <a:r>
              <a:rPr sz="1600" dirty="0">
                <a:solidFill>
                  <a:srgbClr val="4D4D4D"/>
                </a:solidFill>
                <a:latin typeface="Calibri"/>
                <a:cs typeface="Calibri"/>
              </a:rPr>
              <a:t>click</a:t>
            </a:r>
            <a:r>
              <a:rPr sz="1600" spc="114" dirty="0">
                <a:solidFill>
                  <a:srgbClr val="4D4D4D"/>
                </a:solidFill>
                <a:latin typeface="Calibri"/>
                <a:cs typeface="Calibri"/>
              </a:rPr>
              <a:t> </a:t>
            </a:r>
            <a:r>
              <a:rPr sz="1600" dirty="0">
                <a:solidFill>
                  <a:srgbClr val="4D4D4D"/>
                </a:solidFill>
                <a:latin typeface="Calibri"/>
                <a:cs typeface="Calibri"/>
              </a:rPr>
              <a:t>system.</a:t>
            </a:r>
            <a:r>
              <a:rPr sz="1600" spc="130" dirty="0">
                <a:solidFill>
                  <a:srgbClr val="4D4D4D"/>
                </a:solidFill>
                <a:latin typeface="Calibri"/>
                <a:cs typeface="Calibri"/>
              </a:rPr>
              <a:t> </a:t>
            </a:r>
            <a:r>
              <a:rPr sz="1600" spc="-20" dirty="0">
                <a:solidFill>
                  <a:srgbClr val="4D4D4D"/>
                </a:solidFill>
                <a:latin typeface="Calibri"/>
                <a:cs typeface="Calibri"/>
              </a:rPr>
              <a:t>This </a:t>
            </a:r>
            <a:r>
              <a:rPr sz="1600" dirty="0">
                <a:solidFill>
                  <a:srgbClr val="4D4D4D"/>
                </a:solidFill>
                <a:latin typeface="Calibri"/>
                <a:cs typeface="Calibri"/>
              </a:rPr>
              <a:t>results</a:t>
            </a:r>
            <a:r>
              <a:rPr sz="1600" spc="495" dirty="0">
                <a:solidFill>
                  <a:srgbClr val="4D4D4D"/>
                </a:solidFill>
                <a:latin typeface="Calibri"/>
                <a:cs typeface="Calibri"/>
              </a:rPr>
              <a:t> </a:t>
            </a:r>
            <a:r>
              <a:rPr sz="1600" dirty="0">
                <a:solidFill>
                  <a:srgbClr val="4D4D4D"/>
                </a:solidFill>
                <a:latin typeface="Calibri"/>
                <a:cs typeface="Calibri"/>
              </a:rPr>
              <a:t>in</a:t>
            </a:r>
            <a:r>
              <a:rPr sz="1600" spc="70" dirty="0">
                <a:solidFill>
                  <a:srgbClr val="4D4D4D"/>
                </a:solidFill>
                <a:latin typeface="Calibri"/>
                <a:cs typeface="Calibri"/>
              </a:rPr>
              <a:t>  </a:t>
            </a:r>
            <a:r>
              <a:rPr sz="1600" dirty="0">
                <a:solidFill>
                  <a:srgbClr val="4D4D4D"/>
                </a:solidFill>
                <a:latin typeface="Calibri"/>
                <a:cs typeface="Calibri"/>
              </a:rPr>
              <a:t>a</a:t>
            </a:r>
            <a:r>
              <a:rPr sz="1600" spc="70" dirty="0">
                <a:solidFill>
                  <a:srgbClr val="4D4D4D"/>
                </a:solidFill>
                <a:latin typeface="Calibri"/>
                <a:cs typeface="Calibri"/>
              </a:rPr>
              <a:t>  </a:t>
            </a:r>
            <a:r>
              <a:rPr sz="1600" dirty="0">
                <a:solidFill>
                  <a:srgbClr val="4D4D4D"/>
                </a:solidFill>
                <a:latin typeface="Calibri"/>
                <a:cs typeface="Calibri"/>
              </a:rPr>
              <a:t>very</a:t>
            </a:r>
            <a:r>
              <a:rPr sz="1600" spc="75" dirty="0">
                <a:solidFill>
                  <a:srgbClr val="4D4D4D"/>
                </a:solidFill>
                <a:latin typeface="Calibri"/>
                <a:cs typeface="Calibri"/>
              </a:rPr>
              <a:t>  </a:t>
            </a:r>
            <a:r>
              <a:rPr sz="1600" spc="-20" dirty="0">
                <a:solidFill>
                  <a:srgbClr val="4D4D4D"/>
                </a:solidFill>
                <a:latin typeface="Calibri"/>
                <a:cs typeface="Calibri"/>
              </a:rPr>
              <a:t>easy-</a:t>
            </a:r>
            <a:r>
              <a:rPr sz="1600" spc="-10" dirty="0">
                <a:solidFill>
                  <a:srgbClr val="4D4D4D"/>
                </a:solidFill>
                <a:latin typeface="Calibri"/>
                <a:cs typeface="Calibri"/>
              </a:rPr>
              <a:t>to-</a:t>
            </a:r>
            <a:r>
              <a:rPr sz="1600" dirty="0">
                <a:solidFill>
                  <a:srgbClr val="4D4D4D"/>
                </a:solidFill>
                <a:latin typeface="Calibri"/>
                <a:cs typeface="Calibri"/>
              </a:rPr>
              <a:t>maintain</a:t>
            </a:r>
            <a:r>
              <a:rPr sz="1600" spc="480" dirty="0">
                <a:solidFill>
                  <a:srgbClr val="4D4D4D"/>
                </a:solidFill>
                <a:latin typeface="Calibri"/>
                <a:cs typeface="Calibri"/>
              </a:rPr>
              <a:t> </a:t>
            </a:r>
            <a:r>
              <a:rPr sz="1600" dirty="0">
                <a:solidFill>
                  <a:srgbClr val="4D4D4D"/>
                </a:solidFill>
                <a:latin typeface="Calibri"/>
                <a:cs typeface="Calibri"/>
              </a:rPr>
              <a:t>and</a:t>
            </a:r>
            <a:r>
              <a:rPr sz="1600" spc="65" dirty="0">
                <a:solidFill>
                  <a:srgbClr val="4D4D4D"/>
                </a:solidFill>
                <a:latin typeface="Calibri"/>
                <a:cs typeface="Calibri"/>
              </a:rPr>
              <a:t>  </a:t>
            </a:r>
            <a:r>
              <a:rPr sz="1600" dirty="0">
                <a:solidFill>
                  <a:srgbClr val="4D4D4D"/>
                </a:solidFill>
                <a:latin typeface="Calibri"/>
                <a:cs typeface="Calibri"/>
              </a:rPr>
              <a:t>extremely</a:t>
            </a:r>
            <a:r>
              <a:rPr sz="1600" spc="80" dirty="0">
                <a:solidFill>
                  <a:srgbClr val="4D4D4D"/>
                </a:solidFill>
                <a:latin typeface="Calibri"/>
                <a:cs typeface="Calibri"/>
              </a:rPr>
              <a:t>  </a:t>
            </a:r>
            <a:r>
              <a:rPr sz="1600" dirty="0">
                <a:solidFill>
                  <a:srgbClr val="4D4D4D"/>
                </a:solidFill>
                <a:latin typeface="Calibri"/>
                <a:cs typeface="Calibri"/>
              </a:rPr>
              <a:t>durable</a:t>
            </a:r>
            <a:r>
              <a:rPr sz="1600" spc="65" dirty="0">
                <a:solidFill>
                  <a:srgbClr val="4D4D4D"/>
                </a:solidFill>
                <a:latin typeface="Calibri"/>
                <a:cs typeface="Calibri"/>
              </a:rPr>
              <a:t>  </a:t>
            </a:r>
            <a:r>
              <a:rPr sz="1600" dirty="0">
                <a:solidFill>
                  <a:srgbClr val="4D4D4D"/>
                </a:solidFill>
                <a:latin typeface="Calibri"/>
                <a:cs typeface="Calibri"/>
              </a:rPr>
              <a:t>surface</a:t>
            </a:r>
            <a:r>
              <a:rPr sz="1600" spc="75" dirty="0">
                <a:solidFill>
                  <a:srgbClr val="4D4D4D"/>
                </a:solidFill>
                <a:latin typeface="Calibri"/>
                <a:cs typeface="Calibri"/>
              </a:rPr>
              <a:t>  </a:t>
            </a:r>
            <a:r>
              <a:rPr sz="1600" dirty="0">
                <a:solidFill>
                  <a:srgbClr val="4D4D4D"/>
                </a:solidFill>
                <a:latin typeface="Calibri"/>
                <a:cs typeface="Calibri"/>
              </a:rPr>
              <a:t>with</a:t>
            </a:r>
            <a:r>
              <a:rPr sz="1600" spc="70" dirty="0">
                <a:solidFill>
                  <a:srgbClr val="4D4D4D"/>
                </a:solidFill>
                <a:latin typeface="Calibri"/>
                <a:cs typeface="Calibri"/>
              </a:rPr>
              <a:t>  </a:t>
            </a:r>
            <a:r>
              <a:rPr sz="1600" spc="-10" dirty="0">
                <a:solidFill>
                  <a:srgbClr val="4D4D4D"/>
                </a:solidFill>
                <a:latin typeface="Calibri"/>
                <a:cs typeface="Calibri"/>
              </a:rPr>
              <a:t>excellent aesthetics.</a:t>
            </a:r>
            <a:endParaRPr sz="1600">
              <a:latin typeface="Calibri"/>
              <a:cs typeface="Calibri"/>
            </a:endParaRPr>
          </a:p>
          <a:p>
            <a:pPr marL="12700" marR="6985" algn="just">
              <a:lnSpc>
                <a:spcPct val="100000"/>
              </a:lnSpc>
              <a:spcBef>
                <a:spcPts val="5"/>
              </a:spcBef>
            </a:pPr>
            <a:r>
              <a:rPr sz="1600" dirty="0">
                <a:solidFill>
                  <a:srgbClr val="4D4D4D"/>
                </a:solidFill>
                <a:latin typeface="Calibri"/>
                <a:cs typeface="Calibri"/>
              </a:rPr>
              <a:t>WPC</a:t>
            </a:r>
            <a:r>
              <a:rPr sz="1600" spc="114" dirty="0">
                <a:solidFill>
                  <a:srgbClr val="4D4D4D"/>
                </a:solidFill>
                <a:latin typeface="Calibri"/>
                <a:cs typeface="Calibri"/>
              </a:rPr>
              <a:t> </a:t>
            </a:r>
            <a:r>
              <a:rPr sz="1600" dirty="0">
                <a:solidFill>
                  <a:srgbClr val="4D4D4D"/>
                </a:solidFill>
                <a:latin typeface="Calibri"/>
                <a:cs typeface="Calibri"/>
              </a:rPr>
              <a:t>decking</a:t>
            </a:r>
            <a:r>
              <a:rPr sz="1600" spc="125" dirty="0">
                <a:solidFill>
                  <a:srgbClr val="4D4D4D"/>
                </a:solidFill>
                <a:latin typeface="Calibri"/>
                <a:cs typeface="Calibri"/>
              </a:rPr>
              <a:t> </a:t>
            </a:r>
            <a:r>
              <a:rPr sz="1600" dirty="0">
                <a:solidFill>
                  <a:srgbClr val="4D4D4D"/>
                </a:solidFill>
                <a:latin typeface="Calibri"/>
                <a:cs typeface="Calibri"/>
              </a:rPr>
              <a:t>tiles</a:t>
            </a:r>
            <a:r>
              <a:rPr sz="1600" spc="105" dirty="0">
                <a:solidFill>
                  <a:srgbClr val="4D4D4D"/>
                </a:solidFill>
                <a:latin typeface="Calibri"/>
                <a:cs typeface="Calibri"/>
              </a:rPr>
              <a:t> </a:t>
            </a:r>
            <a:r>
              <a:rPr sz="1600" dirty="0">
                <a:solidFill>
                  <a:srgbClr val="4D4D4D"/>
                </a:solidFill>
                <a:latin typeface="Calibri"/>
                <a:cs typeface="Calibri"/>
              </a:rPr>
              <a:t>are</a:t>
            </a:r>
            <a:r>
              <a:rPr sz="1600" spc="114" dirty="0">
                <a:solidFill>
                  <a:srgbClr val="4D4D4D"/>
                </a:solidFill>
                <a:latin typeface="Calibri"/>
                <a:cs typeface="Calibri"/>
              </a:rPr>
              <a:t> </a:t>
            </a:r>
            <a:r>
              <a:rPr sz="1600" b="1" dirty="0">
                <a:solidFill>
                  <a:srgbClr val="4D4D4D"/>
                </a:solidFill>
                <a:latin typeface="Calibri"/>
                <a:cs typeface="Calibri"/>
              </a:rPr>
              <a:t>easy</a:t>
            </a:r>
            <a:r>
              <a:rPr sz="1600" b="1" spc="114" dirty="0">
                <a:solidFill>
                  <a:srgbClr val="4D4D4D"/>
                </a:solidFill>
                <a:latin typeface="Calibri"/>
                <a:cs typeface="Calibri"/>
              </a:rPr>
              <a:t> </a:t>
            </a:r>
            <a:r>
              <a:rPr sz="1600" b="1" dirty="0">
                <a:solidFill>
                  <a:srgbClr val="4D4D4D"/>
                </a:solidFill>
                <a:latin typeface="Calibri"/>
                <a:cs typeface="Calibri"/>
              </a:rPr>
              <a:t>to</a:t>
            </a:r>
            <a:r>
              <a:rPr sz="1600" b="1" spc="125" dirty="0">
                <a:solidFill>
                  <a:srgbClr val="4D4D4D"/>
                </a:solidFill>
                <a:latin typeface="Calibri"/>
                <a:cs typeface="Calibri"/>
              </a:rPr>
              <a:t> </a:t>
            </a:r>
            <a:r>
              <a:rPr sz="1600" b="1" dirty="0">
                <a:solidFill>
                  <a:srgbClr val="4D4D4D"/>
                </a:solidFill>
                <a:latin typeface="Calibri"/>
                <a:cs typeface="Calibri"/>
              </a:rPr>
              <a:t>lay</a:t>
            </a:r>
            <a:r>
              <a:rPr sz="1600" b="1" spc="114" dirty="0">
                <a:solidFill>
                  <a:srgbClr val="4D4D4D"/>
                </a:solidFill>
                <a:latin typeface="Calibri"/>
                <a:cs typeface="Calibri"/>
              </a:rPr>
              <a:t> </a:t>
            </a:r>
            <a:r>
              <a:rPr sz="1600" dirty="0">
                <a:solidFill>
                  <a:srgbClr val="4D4D4D"/>
                </a:solidFill>
                <a:latin typeface="Calibri"/>
                <a:cs typeface="Calibri"/>
              </a:rPr>
              <a:t>and</a:t>
            </a:r>
            <a:r>
              <a:rPr sz="1600" spc="120" dirty="0">
                <a:solidFill>
                  <a:srgbClr val="4D4D4D"/>
                </a:solidFill>
                <a:latin typeface="Calibri"/>
                <a:cs typeface="Calibri"/>
              </a:rPr>
              <a:t> </a:t>
            </a:r>
            <a:r>
              <a:rPr sz="1600" dirty="0">
                <a:solidFill>
                  <a:srgbClr val="4D4D4D"/>
                </a:solidFill>
                <a:latin typeface="Calibri"/>
                <a:cs typeface="Calibri"/>
              </a:rPr>
              <a:t>quickly</a:t>
            </a:r>
            <a:r>
              <a:rPr sz="1600" spc="110" dirty="0">
                <a:solidFill>
                  <a:srgbClr val="4D4D4D"/>
                </a:solidFill>
                <a:latin typeface="Calibri"/>
                <a:cs typeface="Calibri"/>
              </a:rPr>
              <a:t> </a:t>
            </a:r>
            <a:r>
              <a:rPr sz="1600" dirty="0">
                <a:solidFill>
                  <a:srgbClr val="4D4D4D"/>
                </a:solidFill>
                <a:latin typeface="Calibri"/>
                <a:cs typeface="Calibri"/>
              </a:rPr>
              <a:t>achieve</a:t>
            </a:r>
            <a:r>
              <a:rPr sz="1600" spc="125" dirty="0">
                <a:solidFill>
                  <a:srgbClr val="4D4D4D"/>
                </a:solidFill>
                <a:latin typeface="Calibri"/>
                <a:cs typeface="Calibri"/>
              </a:rPr>
              <a:t> </a:t>
            </a:r>
            <a:r>
              <a:rPr sz="1600" dirty="0">
                <a:solidFill>
                  <a:srgbClr val="4D4D4D"/>
                </a:solidFill>
                <a:latin typeface="Calibri"/>
                <a:cs typeface="Calibri"/>
              </a:rPr>
              <a:t>the</a:t>
            </a:r>
            <a:r>
              <a:rPr sz="1600" spc="114" dirty="0">
                <a:solidFill>
                  <a:srgbClr val="4D4D4D"/>
                </a:solidFill>
                <a:latin typeface="Calibri"/>
                <a:cs typeface="Calibri"/>
              </a:rPr>
              <a:t> </a:t>
            </a:r>
            <a:r>
              <a:rPr sz="1600" dirty="0">
                <a:solidFill>
                  <a:srgbClr val="4D4D4D"/>
                </a:solidFill>
                <a:latin typeface="Calibri"/>
                <a:cs typeface="Calibri"/>
              </a:rPr>
              <a:t>desired</a:t>
            </a:r>
            <a:r>
              <a:rPr sz="1600" spc="125" dirty="0">
                <a:solidFill>
                  <a:srgbClr val="4D4D4D"/>
                </a:solidFill>
                <a:latin typeface="Calibri"/>
                <a:cs typeface="Calibri"/>
              </a:rPr>
              <a:t> </a:t>
            </a:r>
            <a:r>
              <a:rPr sz="1600" dirty="0">
                <a:solidFill>
                  <a:srgbClr val="4D4D4D"/>
                </a:solidFill>
                <a:latin typeface="Calibri"/>
                <a:cs typeface="Calibri"/>
              </a:rPr>
              <a:t>result</a:t>
            </a:r>
            <a:r>
              <a:rPr sz="1600" spc="125" dirty="0">
                <a:solidFill>
                  <a:srgbClr val="4D4D4D"/>
                </a:solidFill>
                <a:latin typeface="Calibri"/>
                <a:cs typeface="Calibri"/>
              </a:rPr>
              <a:t> </a:t>
            </a:r>
            <a:r>
              <a:rPr sz="1600" dirty="0">
                <a:solidFill>
                  <a:srgbClr val="4D4D4D"/>
                </a:solidFill>
                <a:latin typeface="Calibri"/>
                <a:cs typeface="Calibri"/>
              </a:rPr>
              <a:t>when</a:t>
            </a:r>
            <a:r>
              <a:rPr sz="1600" spc="130" dirty="0">
                <a:solidFill>
                  <a:srgbClr val="4D4D4D"/>
                </a:solidFill>
                <a:latin typeface="Calibri"/>
                <a:cs typeface="Calibri"/>
              </a:rPr>
              <a:t> </a:t>
            </a:r>
            <a:r>
              <a:rPr sz="1600" spc="-10" dirty="0">
                <a:solidFill>
                  <a:srgbClr val="4D4D4D"/>
                </a:solidFill>
                <a:latin typeface="Calibri"/>
                <a:cs typeface="Calibri"/>
              </a:rPr>
              <a:t>laying </a:t>
            </a:r>
            <a:r>
              <a:rPr sz="1600" dirty="0">
                <a:solidFill>
                  <a:srgbClr val="4D4D4D"/>
                </a:solidFill>
                <a:latin typeface="Calibri"/>
                <a:cs typeface="Calibri"/>
              </a:rPr>
              <a:t>interlocking</a:t>
            </a:r>
            <a:r>
              <a:rPr sz="1600" spc="145" dirty="0">
                <a:solidFill>
                  <a:srgbClr val="4D4D4D"/>
                </a:solidFill>
                <a:latin typeface="Calibri"/>
                <a:cs typeface="Calibri"/>
              </a:rPr>
              <a:t> </a:t>
            </a:r>
            <a:r>
              <a:rPr sz="1600" dirty="0">
                <a:solidFill>
                  <a:srgbClr val="4D4D4D"/>
                </a:solidFill>
                <a:latin typeface="Calibri"/>
                <a:cs typeface="Calibri"/>
              </a:rPr>
              <a:t>tiles.</a:t>
            </a:r>
            <a:r>
              <a:rPr sz="1600" spc="130" dirty="0">
                <a:solidFill>
                  <a:srgbClr val="4D4D4D"/>
                </a:solidFill>
                <a:latin typeface="Calibri"/>
                <a:cs typeface="Calibri"/>
              </a:rPr>
              <a:t> </a:t>
            </a:r>
            <a:r>
              <a:rPr sz="1600" dirty="0">
                <a:solidFill>
                  <a:srgbClr val="4D4D4D"/>
                </a:solidFill>
                <a:latin typeface="Calibri"/>
                <a:cs typeface="Calibri"/>
              </a:rPr>
              <a:t>The</a:t>
            </a:r>
            <a:r>
              <a:rPr sz="1600" spc="130" dirty="0">
                <a:solidFill>
                  <a:srgbClr val="4D4D4D"/>
                </a:solidFill>
                <a:latin typeface="Calibri"/>
                <a:cs typeface="Calibri"/>
              </a:rPr>
              <a:t> </a:t>
            </a:r>
            <a:r>
              <a:rPr sz="1600" dirty="0">
                <a:solidFill>
                  <a:srgbClr val="4D4D4D"/>
                </a:solidFill>
                <a:latin typeface="Calibri"/>
                <a:cs typeface="Calibri"/>
              </a:rPr>
              <a:t>click</a:t>
            </a:r>
            <a:r>
              <a:rPr sz="1600" spc="130" dirty="0">
                <a:solidFill>
                  <a:srgbClr val="4D4D4D"/>
                </a:solidFill>
                <a:latin typeface="Calibri"/>
                <a:cs typeface="Calibri"/>
              </a:rPr>
              <a:t> </a:t>
            </a:r>
            <a:r>
              <a:rPr sz="1600" dirty="0">
                <a:solidFill>
                  <a:srgbClr val="4D4D4D"/>
                </a:solidFill>
                <a:latin typeface="Calibri"/>
                <a:cs typeface="Calibri"/>
              </a:rPr>
              <a:t>system</a:t>
            </a:r>
            <a:r>
              <a:rPr sz="1600" spc="125" dirty="0">
                <a:solidFill>
                  <a:srgbClr val="4D4D4D"/>
                </a:solidFill>
                <a:latin typeface="Calibri"/>
                <a:cs typeface="Calibri"/>
              </a:rPr>
              <a:t> </a:t>
            </a:r>
            <a:r>
              <a:rPr sz="1600" dirty="0">
                <a:solidFill>
                  <a:srgbClr val="4D4D4D"/>
                </a:solidFill>
                <a:latin typeface="Calibri"/>
                <a:cs typeface="Calibri"/>
              </a:rPr>
              <a:t>provides</a:t>
            </a:r>
            <a:r>
              <a:rPr sz="1600" spc="140" dirty="0">
                <a:solidFill>
                  <a:srgbClr val="4D4D4D"/>
                </a:solidFill>
                <a:latin typeface="Calibri"/>
                <a:cs typeface="Calibri"/>
              </a:rPr>
              <a:t> </a:t>
            </a:r>
            <a:r>
              <a:rPr sz="1600" dirty="0">
                <a:solidFill>
                  <a:srgbClr val="4D4D4D"/>
                </a:solidFill>
                <a:latin typeface="Calibri"/>
                <a:cs typeface="Calibri"/>
              </a:rPr>
              <a:t>a</a:t>
            </a:r>
            <a:r>
              <a:rPr sz="1600" spc="140" dirty="0">
                <a:solidFill>
                  <a:srgbClr val="4D4D4D"/>
                </a:solidFill>
                <a:latin typeface="Calibri"/>
                <a:cs typeface="Calibri"/>
              </a:rPr>
              <a:t> </a:t>
            </a:r>
            <a:r>
              <a:rPr sz="1600" dirty="0">
                <a:solidFill>
                  <a:srgbClr val="4D4D4D"/>
                </a:solidFill>
                <a:latin typeface="Calibri"/>
                <a:cs typeface="Calibri"/>
              </a:rPr>
              <a:t>simple</a:t>
            </a:r>
            <a:r>
              <a:rPr sz="1600" spc="135" dirty="0">
                <a:solidFill>
                  <a:srgbClr val="4D4D4D"/>
                </a:solidFill>
                <a:latin typeface="Calibri"/>
                <a:cs typeface="Calibri"/>
              </a:rPr>
              <a:t> </a:t>
            </a:r>
            <a:r>
              <a:rPr sz="1600" dirty="0">
                <a:solidFill>
                  <a:srgbClr val="4D4D4D"/>
                </a:solidFill>
                <a:latin typeface="Calibri"/>
                <a:cs typeface="Calibri"/>
              </a:rPr>
              <a:t>yet</a:t>
            </a:r>
            <a:r>
              <a:rPr sz="1600" spc="135" dirty="0">
                <a:solidFill>
                  <a:srgbClr val="4D4D4D"/>
                </a:solidFill>
                <a:latin typeface="Calibri"/>
                <a:cs typeface="Calibri"/>
              </a:rPr>
              <a:t> </a:t>
            </a:r>
            <a:r>
              <a:rPr sz="1600" dirty="0">
                <a:solidFill>
                  <a:srgbClr val="4D4D4D"/>
                </a:solidFill>
                <a:latin typeface="Calibri"/>
                <a:cs typeface="Calibri"/>
              </a:rPr>
              <a:t>secure</a:t>
            </a:r>
            <a:r>
              <a:rPr sz="1600" spc="140" dirty="0">
                <a:solidFill>
                  <a:srgbClr val="4D4D4D"/>
                </a:solidFill>
                <a:latin typeface="Calibri"/>
                <a:cs typeface="Calibri"/>
              </a:rPr>
              <a:t> </a:t>
            </a:r>
            <a:r>
              <a:rPr sz="1600" dirty="0">
                <a:solidFill>
                  <a:srgbClr val="4D4D4D"/>
                </a:solidFill>
                <a:latin typeface="Calibri"/>
                <a:cs typeface="Calibri"/>
              </a:rPr>
              <a:t>connection</a:t>
            </a:r>
            <a:r>
              <a:rPr sz="1600" spc="135" dirty="0">
                <a:solidFill>
                  <a:srgbClr val="4D4D4D"/>
                </a:solidFill>
                <a:latin typeface="Calibri"/>
                <a:cs typeface="Calibri"/>
              </a:rPr>
              <a:t> </a:t>
            </a:r>
            <a:r>
              <a:rPr sz="1600" spc="-10" dirty="0">
                <a:solidFill>
                  <a:srgbClr val="4D4D4D"/>
                </a:solidFill>
                <a:latin typeface="Calibri"/>
                <a:cs typeface="Calibri"/>
              </a:rPr>
              <a:t>between </a:t>
            </a:r>
            <a:r>
              <a:rPr sz="1600" dirty="0">
                <a:solidFill>
                  <a:srgbClr val="4D4D4D"/>
                </a:solidFill>
                <a:latin typeface="Calibri"/>
                <a:cs typeface="Calibri"/>
              </a:rPr>
              <a:t>the</a:t>
            </a:r>
            <a:r>
              <a:rPr sz="1600" spc="235" dirty="0">
                <a:solidFill>
                  <a:srgbClr val="4D4D4D"/>
                </a:solidFill>
                <a:latin typeface="Calibri"/>
                <a:cs typeface="Calibri"/>
              </a:rPr>
              <a:t> </a:t>
            </a:r>
            <a:r>
              <a:rPr sz="1600" dirty="0">
                <a:solidFill>
                  <a:srgbClr val="4D4D4D"/>
                </a:solidFill>
                <a:latin typeface="Calibri"/>
                <a:cs typeface="Calibri"/>
              </a:rPr>
              <a:t>elements.</a:t>
            </a:r>
            <a:r>
              <a:rPr sz="1600" spc="240" dirty="0">
                <a:solidFill>
                  <a:srgbClr val="4D4D4D"/>
                </a:solidFill>
                <a:latin typeface="Calibri"/>
                <a:cs typeface="Calibri"/>
              </a:rPr>
              <a:t> </a:t>
            </a:r>
            <a:r>
              <a:rPr sz="1600" dirty="0">
                <a:solidFill>
                  <a:srgbClr val="4D4D4D"/>
                </a:solidFill>
                <a:latin typeface="Calibri"/>
                <a:cs typeface="Calibri"/>
              </a:rPr>
              <a:t>Additional</a:t>
            </a:r>
            <a:r>
              <a:rPr sz="1600" spc="235" dirty="0">
                <a:solidFill>
                  <a:srgbClr val="4D4D4D"/>
                </a:solidFill>
                <a:latin typeface="Calibri"/>
                <a:cs typeface="Calibri"/>
              </a:rPr>
              <a:t> </a:t>
            </a:r>
            <a:r>
              <a:rPr sz="1600" dirty="0">
                <a:solidFill>
                  <a:srgbClr val="4D4D4D"/>
                </a:solidFill>
                <a:latin typeface="Calibri"/>
                <a:cs typeface="Calibri"/>
              </a:rPr>
              <a:t>fastening</a:t>
            </a:r>
            <a:r>
              <a:rPr sz="1600" spc="235" dirty="0">
                <a:solidFill>
                  <a:srgbClr val="4D4D4D"/>
                </a:solidFill>
                <a:latin typeface="Calibri"/>
                <a:cs typeface="Calibri"/>
              </a:rPr>
              <a:t> </a:t>
            </a:r>
            <a:r>
              <a:rPr sz="1600" dirty="0">
                <a:solidFill>
                  <a:srgbClr val="4D4D4D"/>
                </a:solidFill>
                <a:latin typeface="Calibri"/>
                <a:cs typeface="Calibri"/>
              </a:rPr>
              <a:t>to</a:t>
            </a:r>
            <a:r>
              <a:rPr sz="1600" spc="235" dirty="0">
                <a:solidFill>
                  <a:srgbClr val="4D4D4D"/>
                </a:solidFill>
                <a:latin typeface="Calibri"/>
                <a:cs typeface="Calibri"/>
              </a:rPr>
              <a:t> </a:t>
            </a:r>
            <a:r>
              <a:rPr sz="1600" dirty="0">
                <a:solidFill>
                  <a:srgbClr val="4D4D4D"/>
                </a:solidFill>
                <a:latin typeface="Calibri"/>
                <a:cs typeface="Calibri"/>
              </a:rPr>
              <a:t>the</a:t>
            </a:r>
            <a:r>
              <a:rPr sz="1600" spc="235" dirty="0">
                <a:solidFill>
                  <a:srgbClr val="4D4D4D"/>
                </a:solidFill>
                <a:latin typeface="Calibri"/>
                <a:cs typeface="Calibri"/>
              </a:rPr>
              <a:t> </a:t>
            </a:r>
            <a:r>
              <a:rPr sz="1600" dirty="0">
                <a:solidFill>
                  <a:srgbClr val="4D4D4D"/>
                </a:solidFill>
                <a:latin typeface="Calibri"/>
                <a:cs typeface="Calibri"/>
              </a:rPr>
              <a:t>ground</a:t>
            </a:r>
            <a:r>
              <a:rPr sz="1600" spc="250" dirty="0">
                <a:solidFill>
                  <a:srgbClr val="4D4D4D"/>
                </a:solidFill>
                <a:latin typeface="Calibri"/>
                <a:cs typeface="Calibri"/>
              </a:rPr>
              <a:t> </a:t>
            </a:r>
            <a:r>
              <a:rPr sz="1600" dirty="0">
                <a:solidFill>
                  <a:srgbClr val="4D4D4D"/>
                </a:solidFill>
                <a:latin typeface="Calibri"/>
                <a:cs typeface="Calibri"/>
              </a:rPr>
              <a:t>with</a:t>
            </a:r>
            <a:r>
              <a:rPr sz="1600" spc="235" dirty="0">
                <a:solidFill>
                  <a:srgbClr val="4D4D4D"/>
                </a:solidFill>
                <a:latin typeface="Calibri"/>
                <a:cs typeface="Calibri"/>
              </a:rPr>
              <a:t> </a:t>
            </a:r>
            <a:r>
              <a:rPr sz="1600" dirty="0">
                <a:solidFill>
                  <a:srgbClr val="4D4D4D"/>
                </a:solidFill>
                <a:latin typeface="Calibri"/>
                <a:cs typeface="Calibri"/>
              </a:rPr>
              <a:t>screws,</a:t>
            </a:r>
            <a:r>
              <a:rPr sz="1600" spc="240" dirty="0">
                <a:solidFill>
                  <a:srgbClr val="4D4D4D"/>
                </a:solidFill>
                <a:latin typeface="Calibri"/>
                <a:cs typeface="Calibri"/>
              </a:rPr>
              <a:t> </a:t>
            </a:r>
            <a:r>
              <a:rPr sz="1600" dirty="0">
                <a:solidFill>
                  <a:srgbClr val="4D4D4D"/>
                </a:solidFill>
                <a:latin typeface="Calibri"/>
                <a:cs typeface="Calibri"/>
              </a:rPr>
              <a:t>nails,</a:t>
            </a:r>
            <a:r>
              <a:rPr sz="1600" spc="235" dirty="0">
                <a:solidFill>
                  <a:srgbClr val="4D4D4D"/>
                </a:solidFill>
                <a:latin typeface="Calibri"/>
                <a:cs typeface="Calibri"/>
              </a:rPr>
              <a:t> </a:t>
            </a:r>
            <a:r>
              <a:rPr sz="1600" dirty="0">
                <a:solidFill>
                  <a:srgbClr val="4D4D4D"/>
                </a:solidFill>
                <a:latin typeface="Calibri"/>
                <a:cs typeface="Calibri"/>
              </a:rPr>
              <a:t>or</a:t>
            </a:r>
            <a:r>
              <a:rPr sz="1600" spc="229" dirty="0">
                <a:solidFill>
                  <a:srgbClr val="4D4D4D"/>
                </a:solidFill>
                <a:latin typeface="Calibri"/>
                <a:cs typeface="Calibri"/>
              </a:rPr>
              <a:t> </a:t>
            </a:r>
            <a:r>
              <a:rPr sz="1600" dirty="0">
                <a:solidFill>
                  <a:srgbClr val="4D4D4D"/>
                </a:solidFill>
                <a:latin typeface="Calibri"/>
                <a:cs typeface="Calibri"/>
              </a:rPr>
              <a:t>adhesive</a:t>
            </a:r>
            <a:r>
              <a:rPr sz="1600" spc="235" dirty="0">
                <a:solidFill>
                  <a:srgbClr val="4D4D4D"/>
                </a:solidFill>
                <a:latin typeface="Calibri"/>
                <a:cs typeface="Calibri"/>
              </a:rPr>
              <a:t> </a:t>
            </a:r>
            <a:r>
              <a:rPr sz="1600" spc="-25" dirty="0">
                <a:solidFill>
                  <a:srgbClr val="4D4D4D"/>
                </a:solidFill>
                <a:latin typeface="Calibri"/>
                <a:cs typeface="Calibri"/>
              </a:rPr>
              <a:t>is </a:t>
            </a:r>
            <a:r>
              <a:rPr sz="1600" dirty="0">
                <a:solidFill>
                  <a:srgbClr val="4D4D4D"/>
                </a:solidFill>
                <a:latin typeface="Calibri"/>
                <a:cs typeface="Calibri"/>
              </a:rPr>
              <a:t>neither</a:t>
            </a:r>
            <a:r>
              <a:rPr sz="1600" spc="-30" dirty="0">
                <a:solidFill>
                  <a:srgbClr val="4D4D4D"/>
                </a:solidFill>
                <a:latin typeface="Calibri"/>
                <a:cs typeface="Calibri"/>
              </a:rPr>
              <a:t> </a:t>
            </a:r>
            <a:r>
              <a:rPr sz="1600" dirty="0">
                <a:solidFill>
                  <a:srgbClr val="4D4D4D"/>
                </a:solidFill>
                <a:latin typeface="Calibri"/>
                <a:cs typeface="Calibri"/>
              </a:rPr>
              <a:t>planned</a:t>
            </a:r>
            <a:r>
              <a:rPr sz="1600" spc="-45" dirty="0">
                <a:solidFill>
                  <a:srgbClr val="4D4D4D"/>
                </a:solidFill>
                <a:latin typeface="Calibri"/>
                <a:cs typeface="Calibri"/>
              </a:rPr>
              <a:t> </a:t>
            </a:r>
            <a:r>
              <a:rPr sz="1600" dirty="0">
                <a:solidFill>
                  <a:srgbClr val="4D4D4D"/>
                </a:solidFill>
                <a:latin typeface="Calibri"/>
                <a:cs typeface="Calibri"/>
              </a:rPr>
              <a:t>nor</a:t>
            </a:r>
            <a:r>
              <a:rPr sz="1600" spc="-15" dirty="0">
                <a:solidFill>
                  <a:srgbClr val="4D4D4D"/>
                </a:solidFill>
                <a:latin typeface="Calibri"/>
                <a:cs typeface="Calibri"/>
              </a:rPr>
              <a:t> </a:t>
            </a:r>
            <a:r>
              <a:rPr sz="1600" spc="-10" dirty="0">
                <a:solidFill>
                  <a:srgbClr val="4D4D4D"/>
                </a:solidFill>
                <a:latin typeface="Calibri"/>
                <a:cs typeface="Calibri"/>
              </a:rPr>
              <a:t>necessary.</a:t>
            </a:r>
            <a:endParaRPr sz="1600">
              <a:latin typeface="Calibri"/>
              <a:cs typeface="Calibri"/>
            </a:endParaRPr>
          </a:p>
          <a:p>
            <a:pPr marL="12700" marR="6350" algn="just">
              <a:lnSpc>
                <a:spcPct val="100000"/>
              </a:lnSpc>
            </a:pPr>
            <a:r>
              <a:rPr sz="1600" dirty="0">
                <a:solidFill>
                  <a:srgbClr val="4D4D4D"/>
                </a:solidFill>
                <a:latin typeface="Calibri"/>
                <a:cs typeface="Calibri"/>
              </a:rPr>
              <a:t>The</a:t>
            </a:r>
            <a:r>
              <a:rPr sz="1600" spc="165" dirty="0">
                <a:solidFill>
                  <a:srgbClr val="4D4D4D"/>
                </a:solidFill>
                <a:latin typeface="Calibri"/>
                <a:cs typeface="Calibri"/>
              </a:rPr>
              <a:t> </a:t>
            </a:r>
            <a:r>
              <a:rPr sz="1600" dirty="0">
                <a:solidFill>
                  <a:srgbClr val="4D4D4D"/>
                </a:solidFill>
                <a:latin typeface="Calibri"/>
                <a:cs typeface="Calibri"/>
              </a:rPr>
              <a:t>material</a:t>
            </a:r>
            <a:r>
              <a:rPr sz="1600" spc="170" dirty="0">
                <a:solidFill>
                  <a:srgbClr val="4D4D4D"/>
                </a:solidFill>
                <a:latin typeface="Calibri"/>
                <a:cs typeface="Calibri"/>
              </a:rPr>
              <a:t> </a:t>
            </a:r>
            <a:r>
              <a:rPr sz="1600" dirty="0">
                <a:solidFill>
                  <a:srgbClr val="4D4D4D"/>
                </a:solidFill>
                <a:latin typeface="Calibri"/>
                <a:cs typeface="Calibri"/>
              </a:rPr>
              <a:t>and</a:t>
            </a:r>
            <a:r>
              <a:rPr sz="1600" spc="165" dirty="0">
                <a:solidFill>
                  <a:srgbClr val="4D4D4D"/>
                </a:solidFill>
                <a:latin typeface="Calibri"/>
                <a:cs typeface="Calibri"/>
              </a:rPr>
              <a:t> </a:t>
            </a:r>
            <a:r>
              <a:rPr sz="1600" dirty="0">
                <a:solidFill>
                  <a:srgbClr val="4D4D4D"/>
                </a:solidFill>
                <a:latin typeface="Calibri"/>
                <a:cs typeface="Calibri"/>
              </a:rPr>
              <a:t>specific</a:t>
            </a:r>
            <a:r>
              <a:rPr sz="1600" spc="160" dirty="0">
                <a:solidFill>
                  <a:srgbClr val="4D4D4D"/>
                </a:solidFill>
                <a:latin typeface="Calibri"/>
                <a:cs typeface="Calibri"/>
              </a:rPr>
              <a:t> </a:t>
            </a:r>
            <a:r>
              <a:rPr sz="1600" dirty="0">
                <a:solidFill>
                  <a:srgbClr val="4D4D4D"/>
                </a:solidFill>
                <a:latin typeface="Calibri"/>
                <a:cs typeface="Calibri"/>
              </a:rPr>
              <a:t>structure</a:t>
            </a:r>
            <a:r>
              <a:rPr sz="1600" spc="195" dirty="0">
                <a:solidFill>
                  <a:srgbClr val="4D4D4D"/>
                </a:solidFill>
                <a:latin typeface="Calibri"/>
                <a:cs typeface="Calibri"/>
              </a:rPr>
              <a:t> </a:t>
            </a:r>
            <a:r>
              <a:rPr sz="1600" dirty="0">
                <a:solidFill>
                  <a:srgbClr val="4D4D4D"/>
                </a:solidFill>
                <a:latin typeface="Calibri"/>
                <a:cs typeface="Calibri"/>
              </a:rPr>
              <a:t>of</a:t>
            </a:r>
            <a:r>
              <a:rPr sz="1600" spc="175" dirty="0">
                <a:solidFill>
                  <a:srgbClr val="4D4D4D"/>
                </a:solidFill>
                <a:latin typeface="Calibri"/>
                <a:cs typeface="Calibri"/>
              </a:rPr>
              <a:t> </a:t>
            </a:r>
            <a:r>
              <a:rPr sz="1600" dirty="0">
                <a:solidFill>
                  <a:srgbClr val="4D4D4D"/>
                </a:solidFill>
                <a:latin typeface="Calibri"/>
                <a:cs typeface="Calibri"/>
              </a:rPr>
              <a:t>WPC</a:t>
            </a:r>
            <a:r>
              <a:rPr sz="1600" spc="180" dirty="0">
                <a:solidFill>
                  <a:srgbClr val="4D4D4D"/>
                </a:solidFill>
                <a:latin typeface="Calibri"/>
                <a:cs typeface="Calibri"/>
              </a:rPr>
              <a:t> </a:t>
            </a:r>
            <a:r>
              <a:rPr sz="1600" dirty="0">
                <a:solidFill>
                  <a:srgbClr val="4D4D4D"/>
                </a:solidFill>
                <a:latin typeface="Calibri"/>
                <a:cs typeface="Calibri"/>
              </a:rPr>
              <a:t>decking</a:t>
            </a:r>
            <a:r>
              <a:rPr sz="1600" spc="175" dirty="0">
                <a:solidFill>
                  <a:srgbClr val="4D4D4D"/>
                </a:solidFill>
                <a:latin typeface="Calibri"/>
                <a:cs typeface="Calibri"/>
              </a:rPr>
              <a:t> </a:t>
            </a:r>
            <a:r>
              <a:rPr sz="1600" dirty="0">
                <a:solidFill>
                  <a:srgbClr val="4D4D4D"/>
                </a:solidFill>
                <a:latin typeface="Calibri"/>
                <a:cs typeface="Calibri"/>
              </a:rPr>
              <a:t>tiles</a:t>
            </a:r>
            <a:r>
              <a:rPr sz="1600" spc="175" dirty="0">
                <a:solidFill>
                  <a:srgbClr val="4D4D4D"/>
                </a:solidFill>
                <a:latin typeface="Calibri"/>
                <a:cs typeface="Calibri"/>
              </a:rPr>
              <a:t> </a:t>
            </a:r>
            <a:r>
              <a:rPr sz="1600" dirty="0">
                <a:solidFill>
                  <a:srgbClr val="4D4D4D"/>
                </a:solidFill>
                <a:latin typeface="Calibri"/>
                <a:cs typeface="Calibri"/>
              </a:rPr>
              <a:t>and</a:t>
            </a:r>
            <a:r>
              <a:rPr sz="1600" spc="175" dirty="0">
                <a:solidFill>
                  <a:srgbClr val="4D4D4D"/>
                </a:solidFill>
                <a:latin typeface="Calibri"/>
                <a:cs typeface="Calibri"/>
              </a:rPr>
              <a:t> </a:t>
            </a:r>
            <a:r>
              <a:rPr sz="1600" dirty="0">
                <a:solidFill>
                  <a:srgbClr val="4D4D4D"/>
                </a:solidFill>
                <a:latin typeface="Calibri"/>
                <a:cs typeface="Calibri"/>
              </a:rPr>
              <a:t>wood</a:t>
            </a:r>
            <a:r>
              <a:rPr sz="1600" spc="175" dirty="0">
                <a:solidFill>
                  <a:srgbClr val="4D4D4D"/>
                </a:solidFill>
                <a:latin typeface="Calibri"/>
                <a:cs typeface="Calibri"/>
              </a:rPr>
              <a:t> </a:t>
            </a:r>
            <a:r>
              <a:rPr sz="1600" dirty="0">
                <a:solidFill>
                  <a:srgbClr val="4D4D4D"/>
                </a:solidFill>
                <a:latin typeface="Calibri"/>
                <a:cs typeface="Calibri"/>
              </a:rPr>
              <a:t>tiles</a:t>
            </a:r>
            <a:r>
              <a:rPr sz="1600" spc="175" dirty="0">
                <a:solidFill>
                  <a:srgbClr val="4D4D4D"/>
                </a:solidFill>
                <a:latin typeface="Calibri"/>
                <a:cs typeface="Calibri"/>
              </a:rPr>
              <a:t> </a:t>
            </a:r>
            <a:r>
              <a:rPr sz="1600" dirty="0">
                <a:solidFill>
                  <a:srgbClr val="4D4D4D"/>
                </a:solidFill>
                <a:latin typeface="Calibri"/>
                <a:cs typeface="Calibri"/>
              </a:rPr>
              <a:t>with</a:t>
            </a:r>
            <a:r>
              <a:rPr sz="1600" spc="180" dirty="0">
                <a:solidFill>
                  <a:srgbClr val="4D4D4D"/>
                </a:solidFill>
                <a:latin typeface="Calibri"/>
                <a:cs typeface="Calibri"/>
              </a:rPr>
              <a:t> </a:t>
            </a:r>
            <a:r>
              <a:rPr sz="1600" dirty="0">
                <a:solidFill>
                  <a:srgbClr val="4D4D4D"/>
                </a:solidFill>
                <a:latin typeface="Calibri"/>
                <a:cs typeface="Calibri"/>
              </a:rPr>
              <a:t>a</a:t>
            </a:r>
            <a:r>
              <a:rPr sz="1600" spc="175" dirty="0">
                <a:solidFill>
                  <a:srgbClr val="4D4D4D"/>
                </a:solidFill>
                <a:latin typeface="Calibri"/>
                <a:cs typeface="Calibri"/>
              </a:rPr>
              <a:t> </a:t>
            </a:r>
            <a:r>
              <a:rPr sz="1600" spc="-10" dirty="0">
                <a:solidFill>
                  <a:srgbClr val="4D4D4D"/>
                </a:solidFill>
                <a:latin typeface="Calibri"/>
                <a:cs typeface="Calibri"/>
              </a:rPr>
              <a:t>click </a:t>
            </a:r>
            <a:r>
              <a:rPr sz="1600" dirty="0">
                <a:solidFill>
                  <a:srgbClr val="4D4D4D"/>
                </a:solidFill>
                <a:latin typeface="Calibri"/>
                <a:cs typeface="Calibri"/>
              </a:rPr>
              <a:t>system</a:t>
            </a:r>
            <a:r>
              <a:rPr sz="1600" spc="75" dirty="0">
                <a:solidFill>
                  <a:srgbClr val="4D4D4D"/>
                </a:solidFill>
                <a:latin typeface="Calibri"/>
                <a:cs typeface="Calibri"/>
              </a:rPr>
              <a:t> </a:t>
            </a:r>
            <a:r>
              <a:rPr sz="1600" dirty="0">
                <a:solidFill>
                  <a:srgbClr val="4D4D4D"/>
                </a:solidFill>
                <a:latin typeface="Calibri"/>
                <a:cs typeface="Calibri"/>
              </a:rPr>
              <a:t>require</a:t>
            </a:r>
            <a:r>
              <a:rPr sz="1600" spc="80" dirty="0">
                <a:solidFill>
                  <a:srgbClr val="4D4D4D"/>
                </a:solidFill>
                <a:latin typeface="Calibri"/>
                <a:cs typeface="Calibri"/>
              </a:rPr>
              <a:t> </a:t>
            </a:r>
            <a:r>
              <a:rPr sz="1600" dirty="0">
                <a:solidFill>
                  <a:srgbClr val="4D4D4D"/>
                </a:solidFill>
                <a:latin typeface="Calibri"/>
                <a:cs typeface="Calibri"/>
              </a:rPr>
              <a:t>an</a:t>
            </a:r>
            <a:r>
              <a:rPr sz="1600" spc="90" dirty="0">
                <a:solidFill>
                  <a:srgbClr val="4D4D4D"/>
                </a:solidFill>
                <a:latin typeface="Calibri"/>
                <a:cs typeface="Calibri"/>
              </a:rPr>
              <a:t> </a:t>
            </a:r>
            <a:r>
              <a:rPr sz="1600" dirty="0">
                <a:solidFill>
                  <a:srgbClr val="4D4D4D"/>
                </a:solidFill>
                <a:latin typeface="Calibri"/>
                <a:cs typeface="Calibri"/>
              </a:rPr>
              <a:t>absolutely</a:t>
            </a:r>
            <a:r>
              <a:rPr sz="1600" spc="85" dirty="0">
                <a:solidFill>
                  <a:srgbClr val="4D4D4D"/>
                </a:solidFill>
                <a:latin typeface="Calibri"/>
                <a:cs typeface="Calibri"/>
              </a:rPr>
              <a:t> </a:t>
            </a:r>
            <a:r>
              <a:rPr sz="1600" b="1" dirty="0">
                <a:solidFill>
                  <a:srgbClr val="4D4D4D"/>
                </a:solidFill>
                <a:latin typeface="Calibri"/>
                <a:cs typeface="Calibri"/>
              </a:rPr>
              <a:t>flat</a:t>
            </a:r>
            <a:r>
              <a:rPr sz="1600" b="1" spc="75" dirty="0">
                <a:solidFill>
                  <a:srgbClr val="4D4D4D"/>
                </a:solidFill>
                <a:latin typeface="Calibri"/>
                <a:cs typeface="Calibri"/>
              </a:rPr>
              <a:t> </a:t>
            </a:r>
            <a:r>
              <a:rPr sz="1600" b="1" dirty="0">
                <a:solidFill>
                  <a:srgbClr val="4D4D4D"/>
                </a:solidFill>
                <a:latin typeface="Calibri"/>
                <a:cs typeface="Calibri"/>
              </a:rPr>
              <a:t>and</a:t>
            </a:r>
            <a:r>
              <a:rPr sz="1600" b="1" spc="90" dirty="0">
                <a:solidFill>
                  <a:srgbClr val="4D4D4D"/>
                </a:solidFill>
                <a:latin typeface="Calibri"/>
                <a:cs typeface="Calibri"/>
              </a:rPr>
              <a:t> </a:t>
            </a:r>
            <a:r>
              <a:rPr sz="1600" b="1" dirty="0">
                <a:solidFill>
                  <a:srgbClr val="4D4D4D"/>
                </a:solidFill>
                <a:latin typeface="Calibri"/>
                <a:cs typeface="Calibri"/>
              </a:rPr>
              <a:t>dry</a:t>
            </a:r>
            <a:r>
              <a:rPr sz="1600" b="1" spc="95" dirty="0">
                <a:solidFill>
                  <a:srgbClr val="4D4D4D"/>
                </a:solidFill>
                <a:latin typeface="Calibri"/>
                <a:cs typeface="Calibri"/>
              </a:rPr>
              <a:t> </a:t>
            </a:r>
            <a:r>
              <a:rPr sz="1600" b="1" dirty="0">
                <a:solidFill>
                  <a:srgbClr val="4D4D4D"/>
                </a:solidFill>
                <a:latin typeface="Calibri"/>
                <a:cs typeface="Calibri"/>
              </a:rPr>
              <a:t>substrate</a:t>
            </a:r>
            <a:r>
              <a:rPr sz="1600" dirty="0">
                <a:solidFill>
                  <a:srgbClr val="4D4D4D"/>
                </a:solidFill>
                <a:latin typeface="Calibri"/>
                <a:cs typeface="Calibri"/>
              </a:rPr>
              <a:t>.</a:t>
            </a:r>
            <a:r>
              <a:rPr sz="1600" spc="80" dirty="0">
                <a:solidFill>
                  <a:srgbClr val="4D4D4D"/>
                </a:solidFill>
                <a:latin typeface="Calibri"/>
                <a:cs typeface="Calibri"/>
              </a:rPr>
              <a:t> </a:t>
            </a:r>
            <a:r>
              <a:rPr sz="1600" dirty="0">
                <a:solidFill>
                  <a:srgbClr val="4D4D4D"/>
                </a:solidFill>
                <a:latin typeface="Calibri"/>
                <a:cs typeface="Calibri"/>
              </a:rPr>
              <a:t>Unevenness</a:t>
            </a:r>
            <a:r>
              <a:rPr sz="1600" spc="90" dirty="0">
                <a:solidFill>
                  <a:srgbClr val="4D4D4D"/>
                </a:solidFill>
                <a:latin typeface="Calibri"/>
                <a:cs typeface="Calibri"/>
              </a:rPr>
              <a:t> </a:t>
            </a:r>
            <a:r>
              <a:rPr sz="1600" dirty="0">
                <a:solidFill>
                  <a:srgbClr val="4D4D4D"/>
                </a:solidFill>
                <a:latin typeface="Calibri"/>
                <a:cs typeface="Calibri"/>
              </a:rPr>
              <a:t>in</a:t>
            </a:r>
            <a:r>
              <a:rPr sz="1600" spc="85" dirty="0">
                <a:solidFill>
                  <a:srgbClr val="4D4D4D"/>
                </a:solidFill>
                <a:latin typeface="Calibri"/>
                <a:cs typeface="Calibri"/>
              </a:rPr>
              <a:t> </a:t>
            </a:r>
            <a:r>
              <a:rPr sz="1600" dirty="0">
                <a:solidFill>
                  <a:srgbClr val="4D4D4D"/>
                </a:solidFill>
                <a:latin typeface="Calibri"/>
                <a:cs typeface="Calibri"/>
              </a:rPr>
              <a:t>the</a:t>
            </a:r>
            <a:r>
              <a:rPr sz="1600" spc="95" dirty="0">
                <a:solidFill>
                  <a:srgbClr val="4D4D4D"/>
                </a:solidFill>
                <a:latin typeface="Calibri"/>
                <a:cs typeface="Calibri"/>
              </a:rPr>
              <a:t> </a:t>
            </a:r>
            <a:r>
              <a:rPr sz="1600" dirty="0">
                <a:solidFill>
                  <a:srgbClr val="4D4D4D"/>
                </a:solidFill>
                <a:latin typeface="Calibri"/>
                <a:cs typeface="Calibri"/>
              </a:rPr>
              <a:t>surface</a:t>
            </a:r>
            <a:r>
              <a:rPr sz="1600" spc="85" dirty="0">
                <a:solidFill>
                  <a:srgbClr val="4D4D4D"/>
                </a:solidFill>
                <a:latin typeface="Calibri"/>
                <a:cs typeface="Calibri"/>
              </a:rPr>
              <a:t> </a:t>
            </a:r>
            <a:r>
              <a:rPr sz="1600" spc="-20" dirty="0">
                <a:solidFill>
                  <a:srgbClr val="4D4D4D"/>
                </a:solidFill>
                <a:latin typeface="Calibri"/>
                <a:cs typeface="Calibri"/>
              </a:rPr>
              <a:t>must </a:t>
            </a:r>
            <a:r>
              <a:rPr sz="1600" dirty="0">
                <a:solidFill>
                  <a:srgbClr val="4D4D4D"/>
                </a:solidFill>
                <a:latin typeface="Calibri"/>
                <a:cs typeface="Calibri"/>
              </a:rPr>
              <a:t>be</a:t>
            </a:r>
            <a:r>
              <a:rPr sz="1600" spc="175" dirty="0">
                <a:solidFill>
                  <a:srgbClr val="4D4D4D"/>
                </a:solidFill>
                <a:latin typeface="Calibri"/>
                <a:cs typeface="Calibri"/>
              </a:rPr>
              <a:t> </a:t>
            </a:r>
            <a:r>
              <a:rPr sz="1600" dirty="0">
                <a:solidFill>
                  <a:srgbClr val="4D4D4D"/>
                </a:solidFill>
                <a:latin typeface="Calibri"/>
                <a:cs typeface="Calibri"/>
              </a:rPr>
              <a:t>avoided</a:t>
            </a:r>
            <a:r>
              <a:rPr sz="1600" spc="180" dirty="0">
                <a:solidFill>
                  <a:srgbClr val="4D4D4D"/>
                </a:solidFill>
                <a:latin typeface="Calibri"/>
                <a:cs typeface="Calibri"/>
              </a:rPr>
              <a:t> </a:t>
            </a:r>
            <a:r>
              <a:rPr sz="1600" dirty="0">
                <a:solidFill>
                  <a:srgbClr val="4D4D4D"/>
                </a:solidFill>
                <a:latin typeface="Calibri"/>
                <a:cs typeface="Calibri"/>
              </a:rPr>
              <a:t>as</a:t>
            </a:r>
            <a:r>
              <a:rPr sz="1600" spc="180" dirty="0">
                <a:solidFill>
                  <a:srgbClr val="4D4D4D"/>
                </a:solidFill>
                <a:latin typeface="Calibri"/>
                <a:cs typeface="Calibri"/>
              </a:rPr>
              <a:t> </a:t>
            </a:r>
            <a:r>
              <a:rPr sz="1600" dirty="0">
                <a:solidFill>
                  <a:srgbClr val="4D4D4D"/>
                </a:solidFill>
                <a:latin typeface="Calibri"/>
                <a:cs typeface="Calibri"/>
              </a:rPr>
              <a:t>well</a:t>
            </a:r>
            <a:r>
              <a:rPr sz="1600" spc="185" dirty="0">
                <a:solidFill>
                  <a:srgbClr val="4D4D4D"/>
                </a:solidFill>
                <a:latin typeface="Calibri"/>
                <a:cs typeface="Calibri"/>
              </a:rPr>
              <a:t> </a:t>
            </a:r>
            <a:r>
              <a:rPr sz="1600" dirty="0">
                <a:solidFill>
                  <a:srgbClr val="4D4D4D"/>
                </a:solidFill>
                <a:latin typeface="Calibri"/>
                <a:cs typeface="Calibri"/>
              </a:rPr>
              <a:t>as</a:t>
            </a:r>
            <a:r>
              <a:rPr sz="1600" spc="180" dirty="0">
                <a:solidFill>
                  <a:srgbClr val="4D4D4D"/>
                </a:solidFill>
                <a:latin typeface="Calibri"/>
                <a:cs typeface="Calibri"/>
              </a:rPr>
              <a:t> </a:t>
            </a:r>
            <a:r>
              <a:rPr sz="1600" dirty="0">
                <a:solidFill>
                  <a:srgbClr val="4D4D4D"/>
                </a:solidFill>
                <a:latin typeface="Calibri"/>
                <a:cs typeface="Calibri"/>
              </a:rPr>
              <a:t>persistent</a:t>
            </a:r>
            <a:r>
              <a:rPr sz="1600" spc="185" dirty="0">
                <a:solidFill>
                  <a:srgbClr val="4D4D4D"/>
                </a:solidFill>
                <a:latin typeface="Calibri"/>
                <a:cs typeface="Calibri"/>
              </a:rPr>
              <a:t> </a:t>
            </a:r>
            <a:r>
              <a:rPr sz="1600" dirty="0">
                <a:solidFill>
                  <a:srgbClr val="4D4D4D"/>
                </a:solidFill>
                <a:latin typeface="Calibri"/>
                <a:cs typeface="Calibri"/>
              </a:rPr>
              <a:t>moisture</a:t>
            </a:r>
            <a:r>
              <a:rPr sz="1600" spc="185" dirty="0">
                <a:solidFill>
                  <a:srgbClr val="4D4D4D"/>
                </a:solidFill>
                <a:latin typeface="Calibri"/>
                <a:cs typeface="Calibri"/>
              </a:rPr>
              <a:t> </a:t>
            </a:r>
            <a:r>
              <a:rPr sz="1600" dirty="0">
                <a:solidFill>
                  <a:srgbClr val="4D4D4D"/>
                </a:solidFill>
                <a:latin typeface="Calibri"/>
                <a:cs typeface="Calibri"/>
              </a:rPr>
              <a:t>or</a:t>
            </a:r>
            <a:r>
              <a:rPr sz="1600" spc="175" dirty="0">
                <a:solidFill>
                  <a:srgbClr val="4D4D4D"/>
                </a:solidFill>
                <a:latin typeface="Calibri"/>
                <a:cs typeface="Calibri"/>
              </a:rPr>
              <a:t> </a:t>
            </a:r>
            <a:r>
              <a:rPr sz="1600" dirty="0">
                <a:solidFill>
                  <a:srgbClr val="4D4D4D"/>
                </a:solidFill>
                <a:latin typeface="Calibri"/>
                <a:cs typeface="Calibri"/>
              </a:rPr>
              <a:t>standing</a:t>
            </a:r>
            <a:r>
              <a:rPr sz="1600" spc="185" dirty="0">
                <a:solidFill>
                  <a:srgbClr val="4D4D4D"/>
                </a:solidFill>
                <a:latin typeface="Calibri"/>
                <a:cs typeface="Calibri"/>
              </a:rPr>
              <a:t> </a:t>
            </a:r>
            <a:r>
              <a:rPr sz="1600" dirty="0">
                <a:solidFill>
                  <a:srgbClr val="4D4D4D"/>
                </a:solidFill>
                <a:latin typeface="Calibri"/>
                <a:cs typeface="Calibri"/>
              </a:rPr>
              <a:t>water.</a:t>
            </a:r>
            <a:r>
              <a:rPr sz="1600" spc="185" dirty="0">
                <a:solidFill>
                  <a:srgbClr val="4D4D4D"/>
                </a:solidFill>
                <a:latin typeface="Calibri"/>
                <a:cs typeface="Calibri"/>
              </a:rPr>
              <a:t> </a:t>
            </a:r>
            <a:r>
              <a:rPr sz="1600" dirty="0">
                <a:solidFill>
                  <a:srgbClr val="4D4D4D"/>
                </a:solidFill>
                <a:latin typeface="Calibri"/>
                <a:cs typeface="Calibri"/>
              </a:rPr>
              <a:t>To</a:t>
            </a:r>
            <a:r>
              <a:rPr sz="1600" spc="175" dirty="0">
                <a:solidFill>
                  <a:srgbClr val="4D4D4D"/>
                </a:solidFill>
                <a:latin typeface="Calibri"/>
                <a:cs typeface="Calibri"/>
              </a:rPr>
              <a:t> </a:t>
            </a:r>
            <a:r>
              <a:rPr sz="1600" dirty="0">
                <a:solidFill>
                  <a:srgbClr val="4D4D4D"/>
                </a:solidFill>
                <a:latin typeface="Calibri"/>
                <a:cs typeface="Calibri"/>
              </a:rPr>
              <a:t>ensure</a:t>
            </a:r>
            <a:r>
              <a:rPr sz="1600" spc="180" dirty="0">
                <a:solidFill>
                  <a:srgbClr val="4D4D4D"/>
                </a:solidFill>
                <a:latin typeface="Calibri"/>
                <a:cs typeface="Calibri"/>
              </a:rPr>
              <a:t> </a:t>
            </a:r>
            <a:r>
              <a:rPr sz="1600" dirty="0">
                <a:solidFill>
                  <a:srgbClr val="4D4D4D"/>
                </a:solidFill>
                <a:latin typeface="Calibri"/>
                <a:cs typeface="Calibri"/>
              </a:rPr>
              <a:t>drainage</a:t>
            </a:r>
            <a:r>
              <a:rPr sz="1600" spc="175" dirty="0">
                <a:solidFill>
                  <a:srgbClr val="4D4D4D"/>
                </a:solidFill>
                <a:latin typeface="Calibri"/>
                <a:cs typeface="Calibri"/>
              </a:rPr>
              <a:t> </a:t>
            </a:r>
            <a:r>
              <a:rPr sz="1600" spc="-25" dirty="0">
                <a:solidFill>
                  <a:srgbClr val="4D4D4D"/>
                </a:solidFill>
                <a:latin typeface="Calibri"/>
                <a:cs typeface="Calibri"/>
              </a:rPr>
              <a:t>of </a:t>
            </a:r>
            <a:r>
              <a:rPr sz="1600" dirty="0">
                <a:solidFill>
                  <a:srgbClr val="4D4D4D"/>
                </a:solidFill>
                <a:latin typeface="Calibri"/>
                <a:cs typeface="Calibri"/>
              </a:rPr>
              <a:t>rainwater</a:t>
            </a:r>
            <a:r>
              <a:rPr sz="1600" spc="250" dirty="0">
                <a:solidFill>
                  <a:srgbClr val="4D4D4D"/>
                </a:solidFill>
                <a:latin typeface="Calibri"/>
                <a:cs typeface="Calibri"/>
              </a:rPr>
              <a:t> </a:t>
            </a:r>
            <a:r>
              <a:rPr sz="1600" dirty="0">
                <a:solidFill>
                  <a:srgbClr val="4D4D4D"/>
                </a:solidFill>
                <a:latin typeface="Calibri"/>
                <a:cs typeface="Calibri"/>
              </a:rPr>
              <a:t>and</a:t>
            </a:r>
            <a:r>
              <a:rPr sz="1600" spc="254" dirty="0">
                <a:solidFill>
                  <a:srgbClr val="4D4D4D"/>
                </a:solidFill>
                <a:latin typeface="Calibri"/>
                <a:cs typeface="Calibri"/>
              </a:rPr>
              <a:t> </a:t>
            </a:r>
            <a:r>
              <a:rPr sz="1600" dirty="0">
                <a:solidFill>
                  <a:srgbClr val="4D4D4D"/>
                </a:solidFill>
                <a:latin typeface="Calibri"/>
                <a:cs typeface="Calibri"/>
              </a:rPr>
              <a:t>dew,</a:t>
            </a:r>
            <a:r>
              <a:rPr sz="1600" spc="250" dirty="0">
                <a:solidFill>
                  <a:srgbClr val="4D4D4D"/>
                </a:solidFill>
                <a:latin typeface="Calibri"/>
                <a:cs typeface="Calibri"/>
              </a:rPr>
              <a:t> </a:t>
            </a:r>
            <a:r>
              <a:rPr sz="1600" dirty="0">
                <a:solidFill>
                  <a:srgbClr val="4D4D4D"/>
                </a:solidFill>
                <a:latin typeface="Calibri"/>
                <a:cs typeface="Calibri"/>
              </a:rPr>
              <a:t>the</a:t>
            </a:r>
            <a:r>
              <a:rPr sz="1600" spc="270" dirty="0">
                <a:solidFill>
                  <a:srgbClr val="4D4D4D"/>
                </a:solidFill>
                <a:latin typeface="Calibri"/>
                <a:cs typeface="Calibri"/>
              </a:rPr>
              <a:t> </a:t>
            </a:r>
            <a:r>
              <a:rPr sz="1600" dirty="0">
                <a:solidFill>
                  <a:srgbClr val="4D4D4D"/>
                </a:solidFill>
                <a:latin typeface="Calibri"/>
                <a:cs typeface="Calibri"/>
              </a:rPr>
              <a:t>entire</a:t>
            </a:r>
            <a:r>
              <a:rPr sz="1600" spc="270" dirty="0">
                <a:solidFill>
                  <a:srgbClr val="4D4D4D"/>
                </a:solidFill>
                <a:latin typeface="Calibri"/>
                <a:cs typeface="Calibri"/>
              </a:rPr>
              <a:t> </a:t>
            </a:r>
            <a:r>
              <a:rPr sz="1600" dirty="0">
                <a:solidFill>
                  <a:srgbClr val="4D4D4D"/>
                </a:solidFill>
                <a:latin typeface="Calibri"/>
                <a:cs typeface="Calibri"/>
              </a:rPr>
              <a:t>surface</a:t>
            </a:r>
            <a:r>
              <a:rPr sz="1600" spc="254" dirty="0">
                <a:solidFill>
                  <a:srgbClr val="4D4D4D"/>
                </a:solidFill>
                <a:latin typeface="Calibri"/>
                <a:cs typeface="Calibri"/>
              </a:rPr>
              <a:t> </a:t>
            </a:r>
            <a:r>
              <a:rPr sz="1600" dirty="0">
                <a:solidFill>
                  <a:srgbClr val="4D4D4D"/>
                </a:solidFill>
                <a:latin typeface="Calibri"/>
                <a:cs typeface="Calibri"/>
              </a:rPr>
              <a:t>should</a:t>
            </a:r>
            <a:r>
              <a:rPr sz="1600" spc="265" dirty="0">
                <a:solidFill>
                  <a:srgbClr val="4D4D4D"/>
                </a:solidFill>
                <a:latin typeface="Calibri"/>
                <a:cs typeface="Calibri"/>
              </a:rPr>
              <a:t> </a:t>
            </a:r>
            <a:r>
              <a:rPr sz="1600" dirty="0">
                <a:solidFill>
                  <a:srgbClr val="4D4D4D"/>
                </a:solidFill>
                <a:latin typeface="Calibri"/>
                <a:cs typeface="Calibri"/>
              </a:rPr>
              <a:t>have</a:t>
            </a:r>
            <a:r>
              <a:rPr sz="1600" spc="250" dirty="0">
                <a:solidFill>
                  <a:srgbClr val="4D4D4D"/>
                </a:solidFill>
                <a:latin typeface="Calibri"/>
                <a:cs typeface="Calibri"/>
              </a:rPr>
              <a:t> </a:t>
            </a:r>
            <a:r>
              <a:rPr sz="1600" b="1" dirty="0">
                <a:solidFill>
                  <a:srgbClr val="4D4D4D"/>
                </a:solidFill>
                <a:latin typeface="Calibri"/>
                <a:cs typeface="Calibri"/>
              </a:rPr>
              <a:t>a</a:t>
            </a:r>
            <a:r>
              <a:rPr sz="1600" b="1" spc="260" dirty="0">
                <a:solidFill>
                  <a:srgbClr val="4D4D4D"/>
                </a:solidFill>
                <a:latin typeface="Calibri"/>
                <a:cs typeface="Calibri"/>
              </a:rPr>
              <a:t> </a:t>
            </a:r>
            <a:r>
              <a:rPr sz="1600" b="1" dirty="0">
                <a:solidFill>
                  <a:srgbClr val="4D4D4D"/>
                </a:solidFill>
                <a:latin typeface="Calibri"/>
                <a:cs typeface="Calibri"/>
              </a:rPr>
              <a:t>slope</a:t>
            </a:r>
            <a:r>
              <a:rPr sz="1600" b="1" spc="260" dirty="0">
                <a:solidFill>
                  <a:srgbClr val="4D4D4D"/>
                </a:solidFill>
                <a:latin typeface="Calibri"/>
                <a:cs typeface="Calibri"/>
              </a:rPr>
              <a:t> </a:t>
            </a:r>
            <a:r>
              <a:rPr sz="1600" b="1" dirty="0">
                <a:solidFill>
                  <a:srgbClr val="4D4D4D"/>
                </a:solidFill>
                <a:latin typeface="Calibri"/>
                <a:cs typeface="Calibri"/>
              </a:rPr>
              <a:t>of</a:t>
            </a:r>
            <a:r>
              <a:rPr sz="1600" b="1" spc="260" dirty="0">
                <a:solidFill>
                  <a:srgbClr val="4D4D4D"/>
                </a:solidFill>
                <a:latin typeface="Calibri"/>
                <a:cs typeface="Calibri"/>
              </a:rPr>
              <a:t> </a:t>
            </a:r>
            <a:r>
              <a:rPr sz="1600" b="1" dirty="0">
                <a:solidFill>
                  <a:srgbClr val="4D4D4D"/>
                </a:solidFill>
                <a:latin typeface="Calibri"/>
                <a:cs typeface="Calibri"/>
              </a:rPr>
              <a:t>about</a:t>
            </a:r>
            <a:r>
              <a:rPr sz="1600" b="1" spc="265" dirty="0">
                <a:solidFill>
                  <a:srgbClr val="4D4D4D"/>
                </a:solidFill>
                <a:latin typeface="Calibri"/>
                <a:cs typeface="Calibri"/>
              </a:rPr>
              <a:t> </a:t>
            </a:r>
            <a:r>
              <a:rPr sz="1600" b="1" dirty="0">
                <a:solidFill>
                  <a:srgbClr val="4D4D4D"/>
                </a:solidFill>
                <a:latin typeface="Calibri"/>
                <a:cs typeface="Calibri"/>
              </a:rPr>
              <a:t>two</a:t>
            </a:r>
            <a:r>
              <a:rPr sz="1600" b="1" spc="260" dirty="0">
                <a:solidFill>
                  <a:srgbClr val="4D4D4D"/>
                </a:solidFill>
                <a:latin typeface="Calibri"/>
                <a:cs typeface="Calibri"/>
              </a:rPr>
              <a:t> </a:t>
            </a:r>
            <a:r>
              <a:rPr sz="1600" b="1" spc="-10" dirty="0">
                <a:solidFill>
                  <a:srgbClr val="4D4D4D"/>
                </a:solidFill>
                <a:latin typeface="Calibri"/>
                <a:cs typeface="Calibri"/>
              </a:rPr>
              <a:t>percent</a:t>
            </a:r>
            <a:r>
              <a:rPr sz="1600" spc="-10" dirty="0">
                <a:solidFill>
                  <a:srgbClr val="4D4D4D"/>
                </a:solidFill>
                <a:latin typeface="Calibri"/>
                <a:cs typeface="Calibri"/>
              </a:rPr>
              <a:t>. </a:t>
            </a:r>
            <a:r>
              <a:rPr sz="1600" dirty="0">
                <a:solidFill>
                  <a:srgbClr val="4D4D4D"/>
                </a:solidFill>
                <a:latin typeface="Calibri"/>
                <a:cs typeface="Calibri"/>
              </a:rPr>
              <a:t>Proper</a:t>
            </a:r>
            <a:r>
              <a:rPr sz="1600" spc="190" dirty="0">
                <a:solidFill>
                  <a:srgbClr val="4D4D4D"/>
                </a:solidFill>
                <a:latin typeface="Calibri"/>
                <a:cs typeface="Calibri"/>
              </a:rPr>
              <a:t> </a:t>
            </a:r>
            <a:r>
              <a:rPr sz="1600" dirty="0">
                <a:solidFill>
                  <a:srgbClr val="4D4D4D"/>
                </a:solidFill>
                <a:latin typeface="Calibri"/>
                <a:cs typeface="Calibri"/>
              </a:rPr>
              <a:t>drainage</a:t>
            </a:r>
            <a:r>
              <a:rPr sz="1600" spc="200" dirty="0">
                <a:solidFill>
                  <a:srgbClr val="4D4D4D"/>
                </a:solidFill>
                <a:latin typeface="Calibri"/>
                <a:cs typeface="Calibri"/>
              </a:rPr>
              <a:t> </a:t>
            </a:r>
            <a:r>
              <a:rPr sz="1600" dirty="0">
                <a:solidFill>
                  <a:srgbClr val="4D4D4D"/>
                </a:solidFill>
                <a:latin typeface="Calibri"/>
                <a:cs typeface="Calibri"/>
              </a:rPr>
              <a:t>of</a:t>
            </a:r>
            <a:r>
              <a:rPr sz="1600" spc="200" dirty="0">
                <a:solidFill>
                  <a:srgbClr val="4D4D4D"/>
                </a:solidFill>
                <a:latin typeface="Calibri"/>
                <a:cs typeface="Calibri"/>
              </a:rPr>
              <a:t> </a:t>
            </a:r>
            <a:r>
              <a:rPr sz="1600" dirty="0">
                <a:solidFill>
                  <a:srgbClr val="4D4D4D"/>
                </a:solidFill>
                <a:latin typeface="Calibri"/>
                <a:cs typeface="Calibri"/>
              </a:rPr>
              <a:t>rain</a:t>
            </a:r>
            <a:r>
              <a:rPr sz="1600" spc="195" dirty="0">
                <a:solidFill>
                  <a:srgbClr val="4D4D4D"/>
                </a:solidFill>
                <a:latin typeface="Calibri"/>
                <a:cs typeface="Calibri"/>
              </a:rPr>
              <a:t> </a:t>
            </a:r>
            <a:r>
              <a:rPr sz="1600" dirty="0">
                <a:solidFill>
                  <a:srgbClr val="4D4D4D"/>
                </a:solidFill>
                <a:latin typeface="Calibri"/>
                <a:cs typeface="Calibri"/>
              </a:rPr>
              <a:t>or</a:t>
            </a:r>
            <a:r>
              <a:rPr sz="1600" spc="204" dirty="0">
                <a:solidFill>
                  <a:srgbClr val="4D4D4D"/>
                </a:solidFill>
                <a:latin typeface="Calibri"/>
                <a:cs typeface="Calibri"/>
              </a:rPr>
              <a:t> </a:t>
            </a:r>
            <a:r>
              <a:rPr sz="1600" dirty="0">
                <a:solidFill>
                  <a:srgbClr val="4D4D4D"/>
                </a:solidFill>
                <a:latin typeface="Calibri"/>
                <a:cs typeface="Calibri"/>
              </a:rPr>
              <a:t>dew</a:t>
            </a:r>
            <a:r>
              <a:rPr sz="1600" spc="204" dirty="0">
                <a:solidFill>
                  <a:srgbClr val="4D4D4D"/>
                </a:solidFill>
                <a:latin typeface="Calibri"/>
                <a:cs typeface="Calibri"/>
              </a:rPr>
              <a:t> </a:t>
            </a:r>
            <a:r>
              <a:rPr sz="1600" dirty="0">
                <a:solidFill>
                  <a:srgbClr val="4D4D4D"/>
                </a:solidFill>
                <a:latin typeface="Calibri"/>
                <a:cs typeface="Calibri"/>
              </a:rPr>
              <a:t>is</a:t>
            </a:r>
            <a:r>
              <a:rPr sz="1600" spc="210" dirty="0">
                <a:solidFill>
                  <a:srgbClr val="4D4D4D"/>
                </a:solidFill>
                <a:latin typeface="Calibri"/>
                <a:cs typeface="Calibri"/>
              </a:rPr>
              <a:t> </a:t>
            </a:r>
            <a:r>
              <a:rPr sz="1600" dirty="0">
                <a:solidFill>
                  <a:srgbClr val="4D4D4D"/>
                </a:solidFill>
                <a:latin typeface="Calibri"/>
                <a:cs typeface="Calibri"/>
              </a:rPr>
              <a:t>recommended.</a:t>
            </a:r>
            <a:r>
              <a:rPr sz="1600" spc="200" dirty="0">
                <a:solidFill>
                  <a:srgbClr val="4D4D4D"/>
                </a:solidFill>
                <a:latin typeface="Calibri"/>
                <a:cs typeface="Calibri"/>
              </a:rPr>
              <a:t> </a:t>
            </a:r>
            <a:r>
              <a:rPr sz="1600" dirty="0">
                <a:solidFill>
                  <a:srgbClr val="4D4D4D"/>
                </a:solidFill>
                <a:latin typeface="Calibri"/>
                <a:cs typeface="Calibri"/>
              </a:rPr>
              <a:t>Suitable</a:t>
            </a:r>
            <a:r>
              <a:rPr sz="1600" spc="190" dirty="0">
                <a:solidFill>
                  <a:srgbClr val="4D4D4D"/>
                </a:solidFill>
                <a:latin typeface="Calibri"/>
                <a:cs typeface="Calibri"/>
              </a:rPr>
              <a:t> </a:t>
            </a:r>
            <a:r>
              <a:rPr sz="1600" dirty="0">
                <a:solidFill>
                  <a:srgbClr val="4D4D4D"/>
                </a:solidFill>
                <a:latin typeface="Calibri"/>
                <a:cs typeface="Calibri"/>
              </a:rPr>
              <a:t>substrates</a:t>
            </a:r>
            <a:r>
              <a:rPr sz="1600" spc="175" dirty="0">
                <a:solidFill>
                  <a:srgbClr val="4D4D4D"/>
                </a:solidFill>
                <a:latin typeface="Calibri"/>
                <a:cs typeface="Calibri"/>
              </a:rPr>
              <a:t> </a:t>
            </a:r>
            <a:r>
              <a:rPr sz="1600" dirty="0">
                <a:solidFill>
                  <a:srgbClr val="4D4D4D"/>
                </a:solidFill>
                <a:latin typeface="Calibri"/>
                <a:cs typeface="Calibri"/>
              </a:rPr>
              <a:t>are</a:t>
            </a:r>
            <a:r>
              <a:rPr sz="1600" spc="195" dirty="0">
                <a:solidFill>
                  <a:srgbClr val="4D4D4D"/>
                </a:solidFill>
                <a:latin typeface="Calibri"/>
                <a:cs typeface="Calibri"/>
              </a:rPr>
              <a:t> </a:t>
            </a:r>
            <a:r>
              <a:rPr sz="1600" spc="-10" dirty="0">
                <a:solidFill>
                  <a:srgbClr val="4D4D4D"/>
                </a:solidFill>
                <a:latin typeface="Calibri"/>
                <a:cs typeface="Calibri"/>
              </a:rPr>
              <a:t>preferably concrete</a:t>
            </a:r>
            <a:r>
              <a:rPr sz="1600" spc="-20" dirty="0">
                <a:solidFill>
                  <a:srgbClr val="4D4D4D"/>
                </a:solidFill>
                <a:latin typeface="Calibri"/>
                <a:cs typeface="Calibri"/>
              </a:rPr>
              <a:t> </a:t>
            </a:r>
            <a:r>
              <a:rPr sz="1600" dirty="0">
                <a:solidFill>
                  <a:srgbClr val="4D4D4D"/>
                </a:solidFill>
                <a:latin typeface="Calibri"/>
                <a:cs typeface="Calibri"/>
              </a:rPr>
              <a:t>screed</a:t>
            </a:r>
            <a:r>
              <a:rPr sz="1600" spc="-5" dirty="0">
                <a:solidFill>
                  <a:srgbClr val="4D4D4D"/>
                </a:solidFill>
                <a:latin typeface="Calibri"/>
                <a:cs typeface="Calibri"/>
              </a:rPr>
              <a:t> </a:t>
            </a:r>
            <a:r>
              <a:rPr sz="1600" dirty="0">
                <a:solidFill>
                  <a:srgbClr val="4D4D4D"/>
                </a:solidFill>
                <a:latin typeface="Calibri"/>
                <a:cs typeface="Calibri"/>
              </a:rPr>
              <a:t>or</a:t>
            </a:r>
            <a:r>
              <a:rPr sz="1600" spc="-25" dirty="0">
                <a:solidFill>
                  <a:srgbClr val="4D4D4D"/>
                </a:solidFill>
                <a:latin typeface="Calibri"/>
                <a:cs typeface="Calibri"/>
              </a:rPr>
              <a:t> </a:t>
            </a:r>
            <a:r>
              <a:rPr sz="1600" dirty="0">
                <a:solidFill>
                  <a:srgbClr val="4D4D4D"/>
                </a:solidFill>
                <a:latin typeface="Calibri"/>
                <a:cs typeface="Calibri"/>
              </a:rPr>
              <a:t>solid</a:t>
            </a:r>
            <a:r>
              <a:rPr sz="1600" spc="-50" dirty="0">
                <a:solidFill>
                  <a:srgbClr val="4D4D4D"/>
                </a:solidFill>
                <a:latin typeface="Calibri"/>
                <a:cs typeface="Calibri"/>
              </a:rPr>
              <a:t> </a:t>
            </a:r>
            <a:r>
              <a:rPr sz="1600" spc="-10" dirty="0">
                <a:solidFill>
                  <a:srgbClr val="4D4D4D"/>
                </a:solidFill>
                <a:latin typeface="Calibri"/>
                <a:cs typeface="Calibri"/>
              </a:rPr>
              <a:t>surfaces</a:t>
            </a:r>
            <a:r>
              <a:rPr sz="1600" spc="-20" dirty="0">
                <a:solidFill>
                  <a:srgbClr val="4D4D4D"/>
                </a:solidFill>
                <a:latin typeface="Calibri"/>
                <a:cs typeface="Calibri"/>
              </a:rPr>
              <a:t> </a:t>
            </a:r>
            <a:r>
              <a:rPr sz="1600" dirty="0">
                <a:solidFill>
                  <a:srgbClr val="4D4D4D"/>
                </a:solidFill>
                <a:latin typeface="Calibri"/>
                <a:cs typeface="Calibri"/>
              </a:rPr>
              <a:t>sealed</a:t>
            </a:r>
            <a:r>
              <a:rPr sz="1600" spc="-45" dirty="0">
                <a:solidFill>
                  <a:srgbClr val="4D4D4D"/>
                </a:solidFill>
                <a:latin typeface="Calibri"/>
                <a:cs typeface="Calibri"/>
              </a:rPr>
              <a:t> </a:t>
            </a:r>
            <a:r>
              <a:rPr sz="1600" dirty="0">
                <a:solidFill>
                  <a:srgbClr val="4D4D4D"/>
                </a:solidFill>
                <a:latin typeface="Calibri"/>
                <a:cs typeface="Calibri"/>
              </a:rPr>
              <a:t>with</a:t>
            </a:r>
            <a:r>
              <a:rPr sz="1600" spc="-35" dirty="0">
                <a:solidFill>
                  <a:srgbClr val="4D4D4D"/>
                </a:solidFill>
                <a:latin typeface="Calibri"/>
                <a:cs typeface="Calibri"/>
              </a:rPr>
              <a:t> </a:t>
            </a:r>
            <a:r>
              <a:rPr sz="1600" spc="-10" dirty="0">
                <a:solidFill>
                  <a:srgbClr val="4D4D4D"/>
                </a:solidFill>
                <a:latin typeface="Calibri"/>
                <a:cs typeface="Calibri"/>
              </a:rPr>
              <a:t>plastic.</a:t>
            </a:r>
            <a:endParaRPr sz="1600">
              <a:latin typeface="Calibri"/>
              <a:cs typeface="Calibri"/>
            </a:endParaRPr>
          </a:p>
        </p:txBody>
      </p:sp>
      <p:sp>
        <p:nvSpPr>
          <p:cNvPr id="12" name="object 12"/>
          <p:cNvSpPr txBox="1"/>
          <p:nvPr/>
        </p:nvSpPr>
        <p:spPr>
          <a:xfrm>
            <a:off x="7236968" y="10319867"/>
            <a:ext cx="141605" cy="230832"/>
          </a:xfrm>
          <a:prstGeom prst="rect">
            <a:avLst/>
          </a:prstGeom>
        </p:spPr>
        <p:txBody>
          <a:bodyPr vert="horz" wrap="square" lIns="0" tIns="0" rIns="0" bIns="0" rtlCol="0">
            <a:spAutoFit/>
          </a:bodyPr>
          <a:lstStyle/>
          <a:p>
            <a:pPr marL="12700">
              <a:lnSpc>
                <a:spcPts val="1810"/>
              </a:lnSpc>
            </a:pPr>
            <a:r>
              <a:rPr sz="1800" spc="-50" dirty="0">
                <a:solidFill>
                  <a:srgbClr val="6FAC46"/>
                </a:solidFill>
                <a:latin typeface="Calibri"/>
                <a:cs typeface="Calibri"/>
              </a:rPr>
              <a:t>7</a:t>
            </a:r>
            <a:endParaRPr sz="1800">
              <a:latin typeface="Calibri"/>
              <a:cs typeface="Calibri"/>
            </a:endParaRPr>
          </a:p>
        </p:txBody>
      </p:sp>
    </p:spTree>
  </p:cSld>
  <p:clrMapOvr>
    <a:masterClrMapping/>
  </p:clrMapOvr>
  <p:transition spd="slow">
    <p:wheel spokes="1"/>
    <p:sndAc>
      <p:stSnd>
        <p:snd r:embed="rId2" name="click.wav"/>
      </p:stSnd>
    </p:sndAc>
  </p:transition>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6417689"/>
            <a:ext cx="7555992" cy="4282058"/>
          </a:xfrm>
          <a:prstGeom prst="rect">
            <a:avLst/>
          </a:prstGeom>
        </p:spPr>
      </p:pic>
      <p:grpSp>
        <p:nvGrpSpPr>
          <p:cNvPr id="3" name="object 3"/>
          <p:cNvGrpSpPr/>
          <p:nvPr/>
        </p:nvGrpSpPr>
        <p:grpSpPr>
          <a:xfrm>
            <a:off x="-6341" y="-6336"/>
            <a:ext cx="2633345" cy="2360295"/>
            <a:chOff x="-6350" y="-6349"/>
            <a:chExt cx="2633345" cy="2360295"/>
          </a:xfrm>
        </p:grpSpPr>
        <p:pic>
          <p:nvPicPr>
            <p:cNvPr id="4" name="object 4"/>
            <p:cNvPicPr/>
            <p:nvPr/>
          </p:nvPicPr>
          <p:blipFill>
            <a:blip r:embed="rId4" cstate="print"/>
            <a:stretch>
              <a:fillRect/>
            </a:stretch>
          </p:blipFill>
          <p:spPr>
            <a:xfrm>
              <a:off x="448586" y="414590"/>
              <a:ext cx="2177966" cy="1599575"/>
            </a:xfrm>
            <a:prstGeom prst="rect">
              <a:avLst/>
            </a:prstGeom>
          </p:spPr>
        </p:pic>
        <p:sp>
          <p:nvSpPr>
            <p:cNvPr id="5" name="object 5"/>
            <p:cNvSpPr/>
            <p:nvPr/>
          </p:nvSpPr>
          <p:spPr>
            <a:xfrm>
              <a:off x="0" y="0"/>
              <a:ext cx="570230" cy="2347595"/>
            </a:xfrm>
            <a:custGeom>
              <a:avLst/>
              <a:gdLst/>
              <a:ahLst/>
              <a:cxnLst/>
              <a:rect l="l" t="t" r="r" b="b"/>
              <a:pathLst>
                <a:path w="570230" h="2347595">
                  <a:moveTo>
                    <a:pt x="569620" y="0"/>
                  </a:moveTo>
                  <a:lnTo>
                    <a:pt x="0" y="0"/>
                  </a:lnTo>
                  <a:lnTo>
                    <a:pt x="0" y="2347340"/>
                  </a:lnTo>
                  <a:lnTo>
                    <a:pt x="189877" y="1564894"/>
                  </a:lnTo>
                  <a:lnTo>
                    <a:pt x="189877" y="189864"/>
                  </a:lnTo>
                  <a:lnTo>
                    <a:pt x="523544" y="189864"/>
                  </a:lnTo>
                  <a:lnTo>
                    <a:pt x="569620" y="0"/>
                  </a:lnTo>
                  <a:close/>
                </a:path>
              </a:pathLst>
            </a:custGeom>
            <a:solidFill>
              <a:srgbClr val="6FAC46"/>
            </a:solidFill>
          </p:spPr>
          <p:txBody>
            <a:bodyPr wrap="square" lIns="0" tIns="0" rIns="0" bIns="0" rtlCol="0"/>
            <a:lstStyle/>
            <a:p>
              <a:endParaRPr/>
            </a:p>
          </p:txBody>
        </p:sp>
        <p:sp>
          <p:nvSpPr>
            <p:cNvPr id="6" name="object 6"/>
            <p:cNvSpPr/>
            <p:nvPr/>
          </p:nvSpPr>
          <p:spPr>
            <a:xfrm>
              <a:off x="0" y="0"/>
              <a:ext cx="570230" cy="2347595"/>
            </a:xfrm>
            <a:custGeom>
              <a:avLst/>
              <a:gdLst/>
              <a:ahLst/>
              <a:cxnLst/>
              <a:rect l="l" t="t" r="r" b="b"/>
              <a:pathLst>
                <a:path w="570230" h="2347595">
                  <a:moveTo>
                    <a:pt x="0" y="0"/>
                  </a:moveTo>
                  <a:lnTo>
                    <a:pt x="569620" y="0"/>
                  </a:lnTo>
                  <a:lnTo>
                    <a:pt x="523544" y="189864"/>
                  </a:lnTo>
                  <a:lnTo>
                    <a:pt x="189877" y="189864"/>
                  </a:lnTo>
                  <a:lnTo>
                    <a:pt x="189877" y="1564894"/>
                  </a:lnTo>
                  <a:lnTo>
                    <a:pt x="0" y="2347340"/>
                  </a:lnTo>
                  <a:lnTo>
                    <a:pt x="0" y="0"/>
                  </a:lnTo>
                  <a:close/>
                </a:path>
              </a:pathLst>
            </a:custGeom>
            <a:ln w="12700">
              <a:solidFill>
                <a:srgbClr val="2B4618"/>
              </a:solidFill>
            </a:ln>
          </p:spPr>
          <p:txBody>
            <a:bodyPr wrap="square" lIns="0" tIns="0" rIns="0" bIns="0" rtlCol="0"/>
            <a:lstStyle/>
            <a:p>
              <a:endParaRPr/>
            </a:p>
          </p:txBody>
        </p:sp>
      </p:grpSp>
      <p:sp>
        <p:nvSpPr>
          <p:cNvPr id="7" name="object 7"/>
          <p:cNvSpPr txBox="1"/>
          <p:nvPr/>
        </p:nvSpPr>
        <p:spPr>
          <a:xfrm>
            <a:off x="445728" y="2248318"/>
            <a:ext cx="4246931" cy="872034"/>
          </a:xfrm>
          <a:prstGeom prst="rect">
            <a:avLst/>
          </a:prstGeom>
        </p:spPr>
        <p:txBody>
          <a:bodyPr vert="horz" wrap="square" lIns="0" tIns="50800" rIns="0" bIns="0" rtlCol="0">
            <a:spAutoFit/>
          </a:bodyPr>
          <a:lstStyle/>
          <a:p>
            <a:pPr marL="12700">
              <a:lnSpc>
                <a:spcPct val="100000"/>
              </a:lnSpc>
              <a:spcBef>
                <a:spcPts val="400"/>
              </a:spcBef>
            </a:pPr>
            <a:r>
              <a:rPr sz="1400" b="1" dirty="0">
                <a:latin typeface="Tahoma"/>
                <a:cs typeface="Tahoma"/>
              </a:rPr>
              <a:t>S</a:t>
            </a:r>
            <a:r>
              <a:rPr sz="1400" b="1" spc="-210" dirty="0">
                <a:latin typeface="Tahoma"/>
                <a:cs typeface="Tahoma"/>
              </a:rPr>
              <a:t> </a:t>
            </a:r>
            <a:r>
              <a:rPr sz="1400" b="1" spc="-10" dirty="0">
                <a:latin typeface="Tahoma"/>
                <a:cs typeface="Tahoma"/>
              </a:rPr>
              <a:t>T</a:t>
            </a:r>
            <a:r>
              <a:rPr sz="1400" b="1" spc="-204" dirty="0">
                <a:latin typeface="Tahoma"/>
                <a:cs typeface="Tahoma"/>
              </a:rPr>
              <a:t> </a:t>
            </a:r>
            <a:r>
              <a:rPr sz="1400" b="1" dirty="0">
                <a:latin typeface="Tahoma"/>
                <a:cs typeface="Tahoma"/>
              </a:rPr>
              <a:t>E</a:t>
            </a:r>
            <a:r>
              <a:rPr sz="1400" b="1" spc="-210" dirty="0">
                <a:latin typeface="Tahoma"/>
                <a:cs typeface="Tahoma"/>
              </a:rPr>
              <a:t> </a:t>
            </a:r>
            <a:r>
              <a:rPr sz="1400" b="1" dirty="0">
                <a:latin typeface="Tahoma"/>
                <a:cs typeface="Tahoma"/>
              </a:rPr>
              <a:t>M</a:t>
            </a:r>
            <a:r>
              <a:rPr sz="1400" b="1" spc="-215" dirty="0">
                <a:latin typeface="Tahoma"/>
                <a:cs typeface="Tahoma"/>
              </a:rPr>
              <a:t> </a:t>
            </a:r>
            <a:r>
              <a:rPr sz="1400" b="1" dirty="0">
                <a:latin typeface="Tahoma"/>
                <a:cs typeface="Tahoma"/>
              </a:rPr>
              <a:t>W</a:t>
            </a:r>
            <a:r>
              <a:rPr sz="1400" b="1" spc="-215" dirty="0">
                <a:latin typeface="Tahoma"/>
                <a:cs typeface="Tahoma"/>
              </a:rPr>
              <a:t> </a:t>
            </a:r>
            <a:r>
              <a:rPr sz="1400" b="1" spc="-20" dirty="0">
                <a:latin typeface="Tahoma"/>
                <a:cs typeface="Tahoma"/>
              </a:rPr>
              <a:t>U</a:t>
            </a:r>
            <a:r>
              <a:rPr sz="1400" b="1" spc="-215" dirty="0">
                <a:latin typeface="Tahoma"/>
                <a:cs typeface="Tahoma"/>
              </a:rPr>
              <a:t> </a:t>
            </a:r>
            <a:r>
              <a:rPr sz="1400" b="1" dirty="0">
                <a:latin typeface="Tahoma"/>
                <a:cs typeface="Tahoma"/>
              </a:rPr>
              <a:t>D</a:t>
            </a:r>
            <a:r>
              <a:rPr sz="1400" b="1" spc="375" dirty="0">
                <a:latin typeface="Tahoma"/>
                <a:cs typeface="Tahoma"/>
              </a:rPr>
              <a:t> </a:t>
            </a:r>
            <a:r>
              <a:rPr lang="en-US" sz="1400" b="1" spc="375" dirty="0">
                <a:latin typeface="Tahoma"/>
                <a:cs typeface="Tahoma"/>
              </a:rPr>
              <a:t>DIY </a:t>
            </a:r>
            <a:r>
              <a:rPr sz="1400" b="1" dirty="0">
                <a:latin typeface="Tahoma"/>
                <a:cs typeface="Tahoma"/>
              </a:rPr>
              <a:t>D</a:t>
            </a:r>
            <a:r>
              <a:rPr sz="1400" b="1" spc="-204" dirty="0">
                <a:latin typeface="Tahoma"/>
                <a:cs typeface="Tahoma"/>
              </a:rPr>
              <a:t> </a:t>
            </a:r>
            <a:r>
              <a:rPr sz="1400" b="1" dirty="0">
                <a:latin typeface="Tahoma"/>
                <a:cs typeface="Tahoma"/>
              </a:rPr>
              <a:t>E</a:t>
            </a:r>
            <a:r>
              <a:rPr sz="1400" b="1" spc="-210" dirty="0">
                <a:latin typeface="Tahoma"/>
                <a:cs typeface="Tahoma"/>
              </a:rPr>
              <a:t> </a:t>
            </a:r>
            <a:r>
              <a:rPr sz="1400" b="1" spc="-10" dirty="0">
                <a:latin typeface="Tahoma"/>
                <a:cs typeface="Tahoma"/>
              </a:rPr>
              <a:t>C</a:t>
            </a:r>
            <a:r>
              <a:rPr sz="1400" b="1" spc="-210" dirty="0">
                <a:latin typeface="Tahoma"/>
                <a:cs typeface="Tahoma"/>
              </a:rPr>
              <a:t> </a:t>
            </a:r>
            <a:r>
              <a:rPr sz="1400" b="1" dirty="0">
                <a:latin typeface="Tahoma"/>
                <a:cs typeface="Tahoma"/>
              </a:rPr>
              <a:t>K</a:t>
            </a:r>
            <a:r>
              <a:rPr sz="1400" b="1" spc="390" dirty="0">
                <a:latin typeface="Tahoma"/>
                <a:cs typeface="Tahoma"/>
              </a:rPr>
              <a:t> </a:t>
            </a:r>
            <a:r>
              <a:rPr sz="1400" b="1" spc="-10" dirty="0">
                <a:latin typeface="Tahoma"/>
                <a:cs typeface="Tahoma"/>
              </a:rPr>
              <a:t>T</a:t>
            </a:r>
            <a:r>
              <a:rPr sz="1400" b="1" spc="-204" dirty="0">
                <a:latin typeface="Tahoma"/>
                <a:cs typeface="Tahoma"/>
              </a:rPr>
              <a:t> </a:t>
            </a:r>
            <a:r>
              <a:rPr sz="1400" b="1" dirty="0">
                <a:latin typeface="Tahoma"/>
                <a:cs typeface="Tahoma"/>
              </a:rPr>
              <a:t>I</a:t>
            </a:r>
            <a:r>
              <a:rPr sz="1400" b="1" spc="-204" dirty="0">
                <a:latin typeface="Tahoma"/>
                <a:cs typeface="Tahoma"/>
              </a:rPr>
              <a:t> </a:t>
            </a:r>
            <a:r>
              <a:rPr sz="1400" b="1" dirty="0">
                <a:latin typeface="Tahoma"/>
                <a:cs typeface="Tahoma"/>
              </a:rPr>
              <a:t>L</a:t>
            </a:r>
            <a:r>
              <a:rPr sz="1400" b="1" spc="-210" dirty="0">
                <a:latin typeface="Tahoma"/>
                <a:cs typeface="Tahoma"/>
              </a:rPr>
              <a:t> </a:t>
            </a:r>
            <a:r>
              <a:rPr sz="1400" b="1" dirty="0">
                <a:latin typeface="Tahoma"/>
                <a:cs typeface="Tahoma"/>
              </a:rPr>
              <a:t>E</a:t>
            </a:r>
            <a:r>
              <a:rPr sz="1400" b="1" spc="-210" dirty="0">
                <a:latin typeface="Tahoma"/>
                <a:cs typeface="Tahoma"/>
              </a:rPr>
              <a:t> </a:t>
            </a:r>
            <a:r>
              <a:rPr sz="1400" b="1" spc="-50" dirty="0">
                <a:latin typeface="Tahoma"/>
                <a:cs typeface="Tahoma"/>
              </a:rPr>
              <a:t>S</a:t>
            </a:r>
            <a:endParaRPr sz="1400" dirty="0">
              <a:latin typeface="Tahoma"/>
              <a:cs typeface="Tahoma"/>
            </a:endParaRPr>
          </a:p>
          <a:p>
            <a:pPr marL="12700">
              <a:lnSpc>
                <a:spcPct val="100000"/>
              </a:lnSpc>
              <a:spcBef>
                <a:spcPts val="209"/>
              </a:spcBef>
            </a:pPr>
            <a:r>
              <a:rPr sz="1000" spc="70" dirty="0">
                <a:latin typeface="Tahoma"/>
                <a:cs typeface="Tahoma"/>
              </a:rPr>
              <a:t>Size:</a:t>
            </a:r>
            <a:r>
              <a:rPr sz="1000" spc="245" dirty="0">
                <a:latin typeface="Tahoma"/>
                <a:cs typeface="Tahoma"/>
              </a:rPr>
              <a:t> </a:t>
            </a:r>
            <a:r>
              <a:rPr sz="1000" dirty="0">
                <a:latin typeface="Tahoma"/>
                <a:cs typeface="Tahoma"/>
              </a:rPr>
              <a:t>300</a:t>
            </a:r>
            <a:r>
              <a:rPr sz="1000" spc="260" dirty="0">
                <a:latin typeface="Tahoma"/>
                <a:cs typeface="Tahoma"/>
              </a:rPr>
              <a:t> </a:t>
            </a:r>
            <a:r>
              <a:rPr sz="1000" dirty="0">
                <a:latin typeface="Tahoma"/>
                <a:cs typeface="Tahoma"/>
              </a:rPr>
              <a:t>x</a:t>
            </a:r>
            <a:r>
              <a:rPr sz="1000" spc="235" dirty="0">
                <a:latin typeface="Tahoma"/>
                <a:cs typeface="Tahoma"/>
              </a:rPr>
              <a:t> </a:t>
            </a:r>
            <a:r>
              <a:rPr sz="1000" dirty="0">
                <a:latin typeface="Tahoma"/>
                <a:cs typeface="Tahoma"/>
              </a:rPr>
              <a:t>300</a:t>
            </a:r>
            <a:r>
              <a:rPr sz="1000" spc="280" dirty="0">
                <a:latin typeface="Tahoma"/>
                <a:cs typeface="Tahoma"/>
              </a:rPr>
              <a:t> </a:t>
            </a:r>
            <a:r>
              <a:rPr sz="1000" dirty="0">
                <a:latin typeface="Tahoma"/>
                <a:cs typeface="Tahoma"/>
              </a:rPr>
              <a:t>x</a:t>
            </a:r>
            <a:r>
              <a:rPr sz="1000" spc="250" dirty="0">
                <a:latin typeface="Tahoma"/>
                <a:cs typeface="Tahoma"/>
              </a:rPr>
              <a:t> </a:t>
            </a:r>
            <a:r>
              <a:rPr sz="1000" spc="55" dirty="0">
                <a:latin typeface="Tahoma"/>
                <a:cs typeface="Tahoma"/>
              </a:rPr>
              <a:t>22</a:t>
            </a:r>
            <a:r>
              <a:rPr sz="1000" spc="-160" dirty="0">
                <a:latin typeface="Tahoma"/>
                <a:cs typeface="Tahoma"/>
              </a:rPr>
              <a:t> </a:t>
            </a:r>
            <a:r>
              <a:rPr sz="1000" spc="35" dirty="0">
                <a:latin typeface="Tahoma"/>
                <a:cs typeface="Tahoma"/>
              </a:rPr>
              <a:t>mm </a:t>
            </a:r>
            <a:endParaRPr sz="1000" dirty="0">
              <a:latin typeface="Tahoma"/>
              <a:cs typeface="Tahoma"/>
            </a:endParaRPr>
          </a:p>
          <a:p>
            <a:pPr>
              <a:lnSpc>
                <a:spcPct val="100000"/>
              </a:lnSpc>
              <a:spcBef>
                <a:spcPts val="235"/>
              </a:spcBef>
            </a:pPr>
            <a:endParaRPr sz="1000" dirty="0">
              <a:latin typeface="Tahoma"/>
              <a:cs typeface="Tahoma"/>
            </a:endParaRPr>
          </a:p>
          <a:p>
            <a:pPr marL="25400">
              <a:lnSpc>
                <a:spcPct val="100000"/>
              </a:lnSpc>
              <a:spcBef>
                <a:spcPts val="5"/>
              </a:spcBef>
            </a:pPr>
            <a:r>
              <a:rPr sz="1600" dirty="0">
                <a:latin typeface="Tahoma"/>
                <a:cs typeface="Tahoma"/>
              </a:rPr>
              <a:t>Color</a:t>
            </a:r>
            <a:r>
              <a:rPr sz="1600" spc="-40" dirty="0">
                <a:latin typeface="Tahoma"/>
                <a:cs typeface="Tahoma"/>
              </a:rPr>
              <a:t> </a:t>
            </a:r>
            <a:r>
              <a:rPr sz="1600" dirty="0">
                <a:latin typeface="Tahoma"/>
                <a:cs typeface="Tahoma"/>
              </a:rPr>
              <a:t>options</a:t>
            </a:r>
            <a:r>
              <a:rPr sz="1600" spc="-30" dirty="0">
                <a:latin typeface="Tahoma"/>
                <a:cs typeface="Tahoma"/>
              </a:rPr>
              <a:t> </a:t>
            </a:r>
            <a:r>
              <a:rPr sz="1600" spc="-50" dirty="0">
                <a:latin typeface="Tahoma"/>
                <a:cs typeface="Tahoma"/>
              </a:rPr>
              <a:t>:</a:t>
            </a:r>
            <a:endParaRPr sz="1600" dirty="0">
              <a:latin typeface="Tahoma"/>
              <a:cs typeface="Tahoma"/>
            </a:endParaRPr>
          </a:p>
        </p:txBody>
      </p:sp>
      <p:grpSp>
        <p:nvGrpSpPr>
          <p:cNvPr id="8" name="object 8"/>
          <p:cNvGrpSpPr/>
          <p:nvPr/>
        </p:nvGrpSpPr>
        <p:grpSpPr>
          <a:xfrm>
            <a:off x="6964044" y="8193278"/>
            <a:ext cx="598805" cy="2513330"/>
            <a:chOff x="6964044" y="8193278"/>
            <a:chExt cx="598805" cy="2513330"/>
          </a:xfrm>
        </p:grpSpPr>
        <p:sp>
          <p:nvSpPr>
            <p:cNvPr id="9" name="object 9"/>
            <p:cNvSpPr/>
            <p:nvPr/>
          </p:nvSpPr>
          <p:spPr>
            <a:xfrm>
              <a:off x="6970394" y="8199628"/>
              <a:ext cx="586105" cy="2500630"/>
            </a:xfrm>
            <a:custGeom>
              <a:avLst/>
              <a:gdLst/>
              <a:ahLst/>
              <a:cxnLst/>
              <a:rect l="l" t="t" r="r" b="b"/>
              <a:pathLst>
                <a:path w="586104" h="2500629">
                  <a:moveTo>
                    <a:pt x="586104" y="0"/>
                  </a:moveTo>
                  <a:lnTo>
                    <a:pt x="390778" y="833374"/>
                  </a:lnTo>
                  <a:lnTo>
                    <a:pt x="390778" y="2304770"/>
                  </a:lnTo>
                  <a:lnTo>
                    <a:pt x="45847" y="2304770"/>
                  </a:lnTo>
                  <a:lnTo>
                    <a:pt x="0" y="2500121"/>
                  </a:lnTo>
                  <a:lnTo>
                    <a:pt x="586104" y="2500121"/>
                  </a:lnTo>
                  <a:lnTo>
                    <a:pt x="586104" y="0"/>
                  </a:lnTo>
                  <a:close/>
                </a:path>
              </a:pathLst>
            </a:custGeom>
            <a:solidFill>
              <a:srgbClr val="6FAC46"/>
            </a:solidFill>
          </p:spPr>
          <p:txBody>
            <a:bodyPr wrap="square" lIns="0" tIns="0" rIns="0" bIns="0" rtlCol="0"/>
            <a:lstStyle/>
            <a:p>
              <a:endParaRPr/>
            </a:p>
          </p:txBody>
        </p:sp>
        <p:sp>
          <p:nvSpPr>
            <p:cNvPr id="10" name="object 10"/>
            <p:cNvSpPr/>
            <p:nvPr/>
          </p:nvSpPr>
          <p:spPr>
            <a:xfrm>
              <a:off x="6970394" y="8199628"/>
              <a:ext cx="586105" cy="2500630"/>
            </a:xfrm>
            <a:custGeom>
              <a:avLst/>
              <a:gdLst/>
              <a:ahLst/>
              <a:cxnLst/>
              <a:rect l="l" t="t" r="r" b="b"/>
              <a:pathLst>
                <a:path w="586104" h="2500629">
                  <a:moveTo>
                    <a:pt x="586104" y="2500121"/>
                  </a:moveTo>
                  <a:lnTo>
                    <a:pt x="0" y="2500121"/>
                  </a:lnTo>
                  <a:lnTo>
                    <a:pt x="45847" y="2304770"/>
                  </a:lnTo>
                  <a:lnTo>
                    <a:pt x="390778" y="2304770"/>
                  </a:lnTo>
                  <a:lnTo>
                    <a:pt x="390778" y="833374"/>
                  </a:lnTo>
                  <a:lnTo>
                    <a:pt x="586104" y="0"/>
                  </a:lnTo>
                  <a:lnTo>
                    <a:pt x="586104" y="2500121"/>
                  </a:lnTo>
                  <a:close/>
                </a:path>
              </a:pathLst>
            </a:custGeom>
            <a:ln w="12700">
              <a:solidFill>
                <a:srgbClr val="2B4618"/>
              </a:solidFill>
            </a:ln>
          </p:spPr>
          <p:txBody>
            <a:bodyPr wrap="square" lIns="0" tIns="0" rIns="0" bIns="0" rtlCol="0"/>
            <a:lstStyle/>
            <a:p>
              <a:endParaRPr/>
            </a:p>
          </p:txBody>
        </p:sp>
      </p:grpSp>
      <p:graphicFrame>
        <p:nvGraphicFramePr>
          <p:cNvPr id="11" name="object 11"/>
          <p:cNvGraphicFramePr>
            <a:graphicFrameLocks noGrp="1"/>
          </p:cNvGraphicFramePr>
          <p:nvPr>
            <p:extLst>
              <p:ext uri="{D42A27DB-BD31-4B8C-83A1-F6EECF244321}">
                <p14:modId xmlns:p14="http://schemas.microsoft.com/office/powerpoint/2010/main" val="2053834548"/>
              </p:ext>
            </p:extLst>
          </p:nvPr>
        </p:nvGraphicFramePr>
        <p:xfrm>
          <a:off x="469430" y="5197552"/>
          <a:ext cx="3007360" cy="773217"/>
        </p:xfrm>
        <a:graphic>
          <a:graphicData uri="http://schemas.openxmlformats.org/drawingml/2006/table">
            <a:tbl>
              <a:tblPr firstRow="1" bandRow="1">
                <a:tableStyleId>{2D5ABB26-0587-4C30-8999-92F81FD0307C}</a:tableStyleId>
              </a:tblPr>
              <a:tblGrid>
                <a:gridCol w="1503680">
                  <a:extLst>
                    <a:ext uri="{9D8B030D-6E8A-4147-A177-3AD203B41FA5}">
                      <a16:colId xmlns:a16="http://schemas.microsoft.com/office/drawing/2014/main" val="20000"/>
                    </a:ext>
                  </a:extLst>
                </a:gridCol>
                <a:gridCol w="1503680">
                  <a:extLst>
                    <a:ext uri="{9D8B030D-6E8A-4147-A177-3AD203B41FA5}">
                      <a16:colId xmlns:a16="http://schemas.microsoft.com/office/drawing/2014/main" val="20001"/>
                    </a:ext>
                  </a:extLst>
                </a:gridCol>
              </a:tblGrid>
              <a:tr h="257739">
                <a:tc>
                  <a:txBody>
                    <a:bodyPr/>
                    <a:lstStyle/>
                    <a:p>
                      <a:pPr algn="ctr">
                        <a:lnSpc>
                          <a:spcPts val="1295"/>
                        </a:lnSpc>
                      </a:pPr>
                      <a:r>
                        <a:rPr sz="1100" dirty="0">
                          <a:latin typeface="Times New Roman"/>
                          <a:cs typeface="Times New Roman"/>
                        </a:rPr>
                        <a:t>Area</a:t>
                      </a:r>
                      <a:r>
                        <a:rPr sz="1100" spc="-20" dirty="0">
                          <a:latin typeface="Times New Roman"/>
                          <a:cs typeface="Times New Roman"/>
                        </a:rPr>
                        <a:t> </a:t>
                      </a:r>
                      <a:r>
                        <a:rPr sz="1100" dirty="0">
                          <a:latin typeface="Times New Roman"/>
                          <a:cs typeface="Times New Roman"/>
                        </a:rPr>
                        <a:t>per</a:t>
                      </a:r>
                      <a:r>
                        <a:rPr sz="1100" spc="-15" dirty="0">
                          <a:latin typeface="Times New Roman"/>
                          <a:cs typeface="Times New Roman"/>
                        </a:rPr>
                        <a:t> </a:t>
                      </a:r>
                      <a:r>
                        <a:rPr sz="1100" spc="-20" dirty="0">
                          <a:latin typeface="Times New Roman"/>
                          <a:cs typeface="Times New Roman"/>
                        </a:rPr>
                        <a:t>tile</a:t>
                      </a:r>
                      <a:endParaRPr sz="1100" dirty="0">
                        <a:latin typeface="Times New Roman"/>
                        <a:cs typeface="Times New Roman"/>
                      </a:endParaRPr>
                    </a:p>
                  </a:txBody>
                  <a:tcPr marL="0" marR="0" marT="0" marB="0" anchor="ctr">
                    <a:lnL w="9525">
                      <a:solidFill>
                        <a:srgbClr val="787878"/>
                      </a:solidFill>
                      <a:prstDash val="solid"/>
                    </a:lnL>
                    <a:lnR w="9525">
                      <a:solidFill>
                        <a:srgbClr val="787878"/>
                      </a:solidFill>
                      <a:prstDash val="solid"/>
                    </a:lnR>
                    <a:lnT w="9525">
                      <a:solidFill>
                        <a:srgbClr val="787878"/>
                      </a:solidFill>
                      <a:prstDash val="solid"/>
                    </a:lnT>
                    <a:lnB w="9525">
                      <a:solidFill>
                        <a:srgbClr val="787878"/>
                      </a:solidFill>
                      <a:prstDash val="solid"/>
                    </a:lnB>
                  </a:tcPr>
                </a:tc>
                <a:tc>
                  <a:txBody>
                    <a:bodyPr/>
                    <a:lstStyle/>
                    <a:p>
                      <a:pPr marL="471170">
                        <a:lnSpc>
                          <a:spcPts val="1295"/>
                        </a:lnSpc>
                      </a:pPr>
                      <a:r>
                        <a:rPr sz="1100" dirty="0">
                          <a:latin typeface="Times New Roman"/>
                          <a:cs typeface="Times New Roman"/>
                        </a:rPr>
                        <a:t>0.97</a:t>
                      </a:r>
                      <a:r>
                        <a:rPr sz="1100" spc="-10" dirty="0">
                          <a:latin typeface="Times New Roman"/>
                          <a:cs typeface="Times New Roman"/>
                        </a:rPr>
                        <a:t> sq.ft.</a:t>
                      </a:r>
                      <a:endParaRPr sz="1100">
                        <a:latin typeface="Times New Roman"/>
                        <a:cs typeface="Times New Roman"/>
                      </a:endParaRPr>
                    </a:p>
                  </a:txBody>
                  <a:tcPr marL="0" marR="0" marT="0" marB="0" anchor="ctr">
                    <a:lnL w="9525">
                      <a:solidFill>
                        <a:srgbClr val="787878"/>
                      </a:solidFill>
                      <a:prstDash val="solid"/>
                    </a:lnL>
                    <a:lnR w="9525">
                      <a:solidFill>
                        <a:srgbClr val="787878"/>
                      </a:solidFill>
                      <a:prstDash val="solid"/>
                    </a:lnR>
                    <a:lnT w="9525">
                      <a:solidFill>
                        <a:srgbClr val="787878"/>
                      </a:solidFill>
                      <a:prstDash val="solid"/>
                    </a:lnT>
                    <a:lnB w="9525">
                      <a:solidFill>
                        <a:srgbClr val="787878"/>
                      </a:solidFill>
                      <a:prstDash val="solid"/>
                    </a:lnB>
                  </a:tcPr>
                </a:tc>
                <a:extLst>
                  <a:ext uri="{0D108BD9-81ED-4DB2-BD59-A6C34878D82A}">
                    <a16:rowId xmlns:a16="http://schemas.microsoft.com/office/drawing/2014/main" val="10000"/>
                  </a:ext>
                </a:extLst>
              </a:tr>
              <a:tr h="257739">
                <a:tc>
                  <a:txBody>
                    <a:bodyPr/>
                    <a:lstStyle/>
                    <a:p>
                      <a:pPr algn="ctr">
                        <a:lnSpc>
                          <a:spcPts val="1295"/>
                        </a:lnSpc>
                      </a:pPr>
                      <a:r>
                        <a:rPr sz="1100" dirty="0">
                          <a:latin typeface="Times New Roman"/>
                          <a:cs typeface="Times New Roman"/>
                        </a:rPr>
                        <a:t>Area</a:t>
                      </a:r>
                      <a:r>
                        <a:rPr sz="1100" spc="-20" dirty="0">
                          <a:latin typeface="Times New Roman"/>
                          <a:cs typeface="Times New Roman"/>
                        </a:rPr>
                        <a:t> </a:t>
                      </a:r>
                      <a:r>
                        <a:rPr sz="1100" dirty="0">
                          <a:latin typeface="Times New Roman"/>
                          <a:cs typeface="Times New Roman"/>
                        </a:rPr>
                        <a:t>per</a:t>
                      </a:r>
                      <a:r>
                        <a:rPr sz="1100" spc="-15" dirty="0">
                          <a:latin typeface="Times New Roman"/>
                          <a:cs typeface="Times New Roman"/>
                        </a:rPr>
                        <a:t> </a:t>
                      </a:r>
                      <a:r>
                        <a:rPr sz="1100" spc="-25" dirty="0">
                          <a:latin typeface="Times New Roman"/>
                          <a:cs typeface="Times New Roman"/>
                        </a:rPr>
                        <a:t>Box</a:t>
                      </a:r>
                      <a:endParaRPr sz="1100" dirty="0">
                        <a:latin typeface="Times New Roman"/>
                        <a:cs typeface="Times New Roman"/>
                      </a:endParaRPr>
                    </a:p>
                  </a:txBody>
                  <a:tcPr marL="0" marR="0" marT="0" marB="0" anchor="ctr">
                    <a:lnL w="9525">
                      <a:solidFill>
                        <a:srgbClr val="787878"/>
                      </a:solidFill>
                      <a:prstDash val="solid"/>
                    </a:lnL>
                    <a:lnR w="9525">
                      <a:solidFill>
                        <a:srgbClr val="787878"/>
                      </a:solidFill>
                      <a:prstDash val="solid"/>
                    </a:lnR>
                    <a:lnT w="9525">
                      <a:solidFill>
                        <a:srgbClr val="787878"/>
                      </a:solidFill>
                      <a:prstDash val="solid"/>
                    </a:lnT>
                    <a:lnB w="9525">
                      <a:solidFill>
                        <a:srgbClr val="787878"/>
                      </a:solidFill>
                      <a:prstDash val="solid"/>
                    </a:lnB>
                  </a:tcPr>
                </a:tc>
                <a:tc>
                  <a:txBody>
                    <a:bodyPr/>
                    <a:lstStyle/>
                    <a:p>
                      <a:pPr marL="471170">
                        <a:lnSpc>
                          <a:spcPts val="1295"/>
                        </a:lnSpc>
                      </a:pPr>
                      <a:r>
                        <a:rPr sz="1100" dirty="0">
                          <a:latin typeface="Times New Roman"/>
                          <a:cs typeface="Times New Roman"/>
                        </a:rPr>
                        <a:t>9.69</a:t>
                      </a:r>
                      <a:r>
                        <a:rPr sz="1100" spc="-10" dirty="0">
                          <a:latin typeface="Times New Roman"/>
                          <a:cs typeface="Times New Roman"/>
                        </a:rPr>
                        <a:t> sq.ft.</a:t>
                      </a:r>
                      <a:endParaRPr sz="1100" dirty="0">
                        <a:latin typeface="Times New Roman"/>
                        <a:cs typeface="Times New Roman"/>
                      </a:endParaRPr>
                    </a:p>
                  </a:txBody>
                  <a:tcPr marL="0" marR="0" marT="0" marB="0" anchor="ctr">
                    <a:lnL w="9525">
                      <a:solidFill>
                        <a:srgbClr val="787878"/>
                      </a:solidFill>
                      <a:prstDash val="solid"/>
                    </a:lnL>
                    <a:lnR w="9525">
                      <a:solidFill>
                        <a:srgbClr val="787878"/>
                      </a:solidFill>
                      <a:prstDash val="solid"/>
                    </a:lnR>
                    <a:lnT w="9525">
                      <a:solidFill>
                        <a:srgbClr val="787878"/>
                      </a:solidFill>
                      <a:prstDash val="solid"/>
                    </a:lnT>
                    <a:lnB w="9525">
                      <a:solidFill>
                        <a:srgbClr val="787878"/>
                      </a:solidFill>
                      <a:prstDash val="solid"/>
                    </a:lnB>
                  </a:tcPr>
                </a:tc>
                <a:extLst>
                  <a:ext uri="{0D108BD9-81ED-4DB2-BD59-A6C34878D82A}">
                    <a16:rowId xmlns:a16="http://schemas.microsoft.com/office/drawing/2014/main" val="10001"/>
                  </a:ext>
                </a:extLst>
              </a:tr>
              <a:tr h="257739">
                <a:tc>
                  <a:txBody>
                    <a:bodyPr/>
                    <a:lstStyle/>
                    <a:p>
                      <a:pPr algn="ctr">
                        <a:lnSpc>
                          <a:spcPts val="1295"/>
                        </a:lnSpc>
                      </a:pPr>
                      <a:r>
                        <a:rPr sz="1100" dirty="0">
                          <a:latin typeface="Times New Roman"/>
                          <a:cs typeface="Times New Roman"/>
                        </a:rPr>
                        <a:t>Pcs</a:t>
                      </a:r>
                      <a:r>
                        <a:rPr sz="1100" spc="-10" dirty="0">
                          <a:latin typeface="Times New Roman"/>
                          <a:cs typeface="Times New Roman"/>
                        </a:rPr>
                        <a:t> </a:t>
                      </a:r>
                      <a:r>
                        <a:rPr sz="1100" dirty="0">
                          <a:latin typeface="Times New Roman"/>
                          <a:cs typeface="Times New Roman"/>
                        </a:rPr>
                        <a:t>per</a:t>
                      </a:r>
                      <a:r>
                        <a:rPr sz="1100" spc="-10" dirty="0">
                          <a:latin typeface="Times New Roman"/>
                          <a:cs typeface="Times New Roman"/>
                        </a:rPr>
                        <a:t> </a:t>
                      </a:r>
                      <a:r>
                        <a:rPr sz="1100" spc="-25" dirty="0">
                          <a:latin typeface="Times New Roman"/>
                          <a:cs typeface="Times New Roman"/>
                        </a:rPr>
                        <a:t>Box</a:t>
                      </a:r>
                      <a:endParaRPr sz="1100">
                        <a:latin typeface="Times New Roman"/>
                        <a:cs typeface="Times New Roman"/>
                      </a:endParaRPr>
                    </a:p>
                  </a:txBody>
                  <a:tcPr marL="0" marR="0" marT="0" marB="0" anchor="ctr">
                    <a:lnL w="9525">
                      <a:solidFill>
                        <a:srgbClr val="787878"/>
                      </a:solidFill>
                      <a:prstDash val="solid"/>
                    </a:lnL>
                    <a:lnR w="9525">
                      <a:solidFill>
                        <a:srgbClr val="787878"/>
                      </a:solidFill>
                      <a:prstDash val="solid"/>
                    </a:lnR>
                    <a:lnT w="9525">
                      <a:solidFill>
                        <a:srgbClr val="787878"/>
                      </a:solidFill>
                      <a:prstDash val="solid"/>
                    </a:lnT>
                    <a:lnB w="9525">
                      <a:solidFill>
                        <a:srgbClr val="787878"/>
                      </a:solidFill>
                      <a:prstDash val="solid"/>
                    </a:lnB>
                  </a:tcPr>
                </a:tc>
                <a:tc>
                  <a:txBody>
                    <a:bodyPr/>
                    <a:lstStyle/>
                    <a:p>
                      <a:pPr algn="l">
                        <a:lnSpc>
                          <a:spcPts val="1295"/>
                        </a:lnSpc>
                      </a:pPr>
                      <a:r>
                        <a:rPr lang="en-US" sz="1100" dirty="0">
                          <a:latin typeface="Times New Roman"/>
                          <a:cs typeface="Times New Roman"/>
                        </a:rPr>
                        <a:t>                </a:t>
                      </a:r>
                      <a:r>
                        <a:rPr sz="1100" dirty="0">
                          <a:latin typeface="Times New Roman"/>
                          <a:cs typeface="Times New Roman"/>
                        </a:rPr>
                        <a:t>10 </a:t>
                      </a:r>
                      <a:r>
                        <a:rPr sz="1100" spc="-25" dirty="0">
                          <a:latin typeface="Times New Roman"/>
                          <a:cs typeface="Times New Roman"/>
                        </a:rPr>
                        <a:t>Pcs</a:t>
                      </a:r>
                      <a:endParaRPr sz="1100" dirty="0">
                        <a:latin typeface="Times New Roman"/>
                        <a:cs typeface="Times New Roman"/>
                      </a:endParaRPr>
                    </a:p>
                  </a:txBody>
                  <a:tcPr marL="0" marR="0" marT="0" marB="0" anchor="ctr">
                    <a:lnL w="9525">
                      <a:solidFill>
                        <a:srgbClr val="787878"/>
                      </a:solidFill>
                      <a:prstDash val="solid"/>
                    </a:lnL>
                    <a:lnR w="9525">
                      <a:solidFill>
                        <a:srgbClr val="787878"/>
                      </a:solidFill>
                      <a:prstDash val="solid"/>
                    </a:lnR>
                    <a:lnT w="9525">
                      <a:solidFill>
                        <a:srgbClr val="787878"/>
                      </a:solidFill>
                      <a:prstDash val="solid"/>
                    </a:lnT>
                    <a:lnB w="9525">
                      <a:solidFill>
                        <a:srgbClr val="787878"/>
                      </a:solidFill>
                      <a:prstDash val="solid"/>
                    </a:lnB>
                  </a:tcPr>
                </a:tc>
                <a:extLst>
                  <a:ext uri="{0D108BD9-81ED-4DB2-BD59-A6C34878D82A}">
                    <a16:rowId xmlns:a16="http://schemas.microsoft.com/office/drawing/2014/main" val="10002"/>
                  </a:ext>
                </a:extLst>
              </a:tr>
            </a:tbl>
          </a:graphicData>
        </a:graphic>
      </p:graphicFrame>
      <p:pic>
        <p:nvPicPr>
          <p:cNvPr id="12" name="object 12"/>
          <p:cNvPicPr/>
          <p:nvPr/>
        </p:nvPicPr>
        <p:blipFill>
          <a:blip r:embed="rId5" cstate="print"/>
          <a:stretch>
            <a:fillRect/>
          </a:stretch>
        </p:blipFill>
        <p:spPr>
          <a:xfrm>
            <a:off x="2220160" y="3253349"/>
            <a:ext cx="1286174" cy="1244768"/>
          </a:xfrm>
          <a:prstGeom prst="rect">
            <a:avLst/>
          </a:prstGeom>
        </p:spPr>
      </p:pic>
      <p:pic>
        <p:nvPicPr>
          <p:cNvPr id="13" name="object 13"/>
          <p:cNvPicPr/>
          <p:nvPr/>
        </p:nvPicPr>
        <p:blipFill>
          <a:blip r:embed="rId6" cstate="print"/>
          <a:stretch>
            <a:fillRect/>
          </a:stretch>
        </p:blipFill>
        <p:spPr>
          <a:xfrm>
            <a:off x="619960" y="3253349"/>
            <a:ext cx="1217193" cy="1218678"/>
          </a:xfrm>
          <a:prstGeom prst="rect">
            <a:avLst/>
          </a:prstGeom>
        </p:spPr>
      </p:pic>
      <p:sp>
        <p:nvSpPr>
          <p:cNvPr id="14" name="object 14"/>
          <p:cNvSpPr txBox="1"/>
          <p:nvPr/>
        </p:nvSpPr>
        <p:spPr>
          <a:xfrm>
            <a:off x="2215515" y="4640185"/>
            <a:ext cx="1286174" cy="397545"/>
          </a:xfrm>
          <a:prstGeom prst="rect">
            <a:avLst/>
          </a:prstGeom>
        </p:spPr>
        <p:txBody>
          <a:bodyPr vert="horz" wrap="square" lIns="0" tIns="50800" rIns="0" bIns="0" rtlCol="0">
            <a:spAutoFit/>
          </a:bodyPr>
          <a:lstStyle/>
          <a:p>
            <a:pPr algn="ctr">
              <a:lnSpc>
                <a:spcPct val="100000"/>
              </a:lnSpc>
              <a:spcBef>
                <a:spcPts val="400"/>
              </a:spcBef>
            </a:pPr>
            <a:r>
              <a:rPr sz="1000" spc="-20" dirty="0">
                <a:latin typeface="Tahoma"/>
                <a:cs typeface="Tahoma"/>
              </a:rPr>
              <a:t>S</a:t>
            </a:r>
            <a:r>
              <a:rPr sz="1000" spc="-10" dirty="0">
                <a:latin typeface="Tahoma"/>
                <a:cs typeface="Tahoma"/>
              </a:rPr>
              <a:t>WT</a:t>
            </a:r>
            <a:r>
              <a:rPr sz="1000" spc="-114" dirty="0">
                <a:latin typeface="Tahoma"/>
                <a:cs typeface="Tahoma"/>
              </a:rPr>
              <a:t> </a:t>
            </a:r>
            <a:r>
              <a:rPr sz="1000" spc="-20" dirty="0">
                <a:latin typeface="Tahoma"/>
                <a:cs typeface="Tahoma"/>
              </a:rPr>
              <a:t>60</a:t>
            </a:r>
            <a:r>
              <a:rPr lang="en-US" sz="1000" spc="-50" dirty="0">
                <a:latin typeface="Tahoma"/>
                <a:cs typeface="Tahoma"/>
              </a:rPr>
              <a:t>2</a:t>
            </a:r>
            <a:endParaRPr sz="1000" dirty="0">
              <a:latin typeface="Tahoma"/>
              <a:cs typeface="Tahoma"/>
            </a:endParaRPr>
          </a:p>
          <a:p>
            <a:pPr algn="ctr">
              <a:lnSpc>
                <a:spcPct val="100000"/>
              </a:lnSpc>
              <a:spcBef>
                <a:spcPts val="300"/>
              </a:spcBef>
            </a:pPr>
            <a:r>
              <a:rPr sz="1000" spc="-10" dirty="0">
                <a:latin typeface="Tahoma"/>
                <a:cs typeface="Tahoma"/>
              </a:rPr>
              <a:t>P</a:t>
            </a:r>
            <a:r>
              <a:rPr sz="1000" spc="-20" dirty="0">
                <a:latin typeface="Tahoma"/>
                <a:cs typeface="Tahoma"/>
              </a:rPr>
              <a:t>O</a:t>
            </a:r>
            <a:r>
              <a:rPr sz="1000" spc="-10" dirty="0">
                <a:latin typeface="Tahoma"/>
                <a:cs typeface="Tahoma"/>
              </a:rPr>
              <a:t>LA</a:t>
            </a:r>
            <a:r>
              <a:rPr sz="1000" dirty="0">
                <a:latin typeface="Tahoma"/>
                <a:cs typeface="Tahoma"/>
              </a:rPr>
              <a:t>ND</a:t>
            </a:r>
            <a:r>
              <a:rPr lang="en-US" sz="1000" dirty="0">
                <a:latin typeface="Tahoma"/>
                <a:cs typeface="Tahoma"/>
              </a:rPr>
              <a:t> </a:t>
            </a:r>
            <a:r>
              <a:rPr sz="1000" spc="-10" dirty="0">
                <a:latin typeface="Tahoma"/>
                <a:cs typeface="Tahoma"/>
              </a:rPr>
              <a:t>B</a:t>
            </a:r>
            <a:r>
              <a:rPr sz="1000" spc="-20" dirty="0">
                <a:latin typeface="Tahoma"/>
                <a:cs typeface="Tahoma"/>
              </a:rPr>
              <a:t>RO</a:t>
            </a:r>
            <a:r>
              <a:rPr sz="1000" spc="-10" dirty="0">
                <a:latin typeface="Tahoma"/>
                <a:cs typeface="Tahoma"/>
              </a:rPr>
              <a:t>W</a:t>
            </a:r>
            <a:r>
              <a:rPr sz="1000" spc="-50" dirty="0">
                <a:latin typeface="Tahoma"/>
                <a:cs typeface="Tahoma"/>
              </a:rPr>
              <a:t>N</a:t>
            </a:r>
            <a:endParaRPr sz="1000" dirty="0">
              <a:latin typeface="Tahoma"/>
              <a:cs typeface="Tahoma"/>
            </a:endParaRPr>
          </a:p>
        </p:txBody>
      </p:sp>
      <p:sp>
        <p:nvSpPr>
          <p:cNvPr id="15" name="object 15"/>
          <p:cNvSpPr txBox="1"/>
          <p:nvPr/>
        </p:nvSpPr>
        <p:spPr>
          <a:xfrm>
            <a:off x="619960" y="4630564"/>
            <a:ext cx="1217193" cy="397545"/>
          </a:xfrm>
          <a:prstGeom prst="rect">
            <a:avLst/>
          </a:prstGeom>
        </p:spPr>
        <p:txBody>
          <a:bodyPr vert="horz" wrap="square" lIns="0" tIns="50800" rIns="0" bIns="0" rtlCol="0">
            <a:spAutoFit/>
          </a:bodyPr>
          <a:lstStyle/>
          <a:p>
            <a:pPr marL="635" algn="ctr">
              <a:lnSpc>
                <a:spcPct val="100000"/>
              </a:lnSpc>
              <a:spcBef>
                <a:spcPts val="400"/>
              </a:spcBef>
            </a:pPr>
            <a:r>
              <a:rPr sz="1000" spc="-20" dirty="0">
                <a:latin typeface="Tahoma"/>
                <a:cs typeface="Tahoma"/>
              </a:rPr>
              <a:t>S</a:t>
            </a:r>
            <a:r>
              <a:rPr sz="1000" spc="-10" dirty="0">
                <a:latin typeface="Tahoma"/>
                <a:cs typeface="Tahoma"/>
              </a:rPr>
              <a:t>WT</a:t>
            </a:r>
            <a:r>
              <a:rPr sz="1000" spc="-114" dirty="0">
                <a:latin typeface="Tahoma"/>
                <a:cs typeface="Tahoma"/>
              </a:rPr>
              <a:t> </a:t>
            </a:r>
            <a:r>
              <a:rPr sz="1000" spc="-20" dirty="0">
                <a:latin typeface="Tahoma"/>
                <a:cs typeface="Tahoma"/>
              </a:rPr>
              <a:t>60</a:t>
            </a:r>
            <a:r>
              <a:rPr lang="en-US" sz="1000" spc="-50" dirty="0">
                <a:latin typeface="Tahoma"/>
                <a:cs typeface="Tahoma"/>
              </a:rPr>
              <a:t>1</a:t>
            </a:r>
            <a:endParaRPr sz="1000" dirty="0">
              <a:latin typeface="Tahoma"/>
              <a:cs typeface="Tahoma"/>
            </a:endParaRPr>
          </a:p>
          <a:p>
            <a:pPr algn="ctr">
              <a:lnSpc>
                <a:spcPct val="100000"/>
              </a:lnSpc>
              <a:spcBef>
                <a:spcPts val="300"/>
              </a:spcBef>
            </a:pPr>
            <a:r>
              <a:rPr sz="1000" spc="-10" dirty="0">
                <a:latin typeface="Tahoma"/>
                <a:cs typeface="Tahoma"/>
              </a:rPr>
              <a:t>P</a:t>
            </a:r>
            <a:r>
              <a:rPr sz="1000" spc="-20" dirty="0">
                <a:latin typeface="Tahoma"/>
                <a:cs typeface="Tahoma"/>
              </a:rPr>
              <a:t>O</a:t>
            </a:r>
            <a:r>
              <a:rPr lang="en-US" sz="1000" spc="-10" dirty="0">
                <a:latin typeface="Tahoma"/>
                <a:cs typeface="Tahoma"/>
              </a:rPr>
              <a:t>L</a:t>
            </a:r>
            <a:r>
              <a:rPr sz="1000" spc="-10" dirty="0">
                <a:latin typeface="Tahoma"/>
                <a:cs typeface="Tahoma"/>
              </a:rPr>
              <a:t>A</a:t>
            </a:r>
            <a:r>
              <a:rPr sz="1000" dirty="0">
                <a:latin typeface="Tahoma"/>
                <a:cs typeface="Tahoma"/>
              </a:rPr>
              <a:t>ND</a:t>
            </a:r>
            <a:r>
              <a:rPr lang="en-US" sz="1000" dirty="0">
                <a:latin typeface="Tahoma"/>
                <a:cs typeface="Tahoma"/>
              </a:rPr>
              <a:t> </a:t>
            </a:r>
            <a:r>
              <a:rPr sz="1000" spc="-20" dirty="0">
                <a:latin typeface="Tahoma"/>
                <a:cs typeface="Tahoma"/>
              </a:rPr>
              <a:t>R</a:t>
            </a:r>
            <a:r>
              <a:rPr sz="1000" spc="-10" dirty="0">
                <a:latin typeface="Tahoma"/>
                <a:cs typeface="Tahoma"/>
              </a:rPr>
              <a:t>E</a:t>
            </a:r>
            <a:r>
              <a:rPr sz="1000" dirty="0">
                <a:latin typeface="Tahoma"/>
                <a:cs typeface="Tahoma"/>
              </a:rPr>
              <a:t>D</a:t>
            </a:r>
            <a:r>
              <a:rPr lang="en-US" sz="1000" dirty="0">
                <a:latin typeface="Tahoma"/>
                <a:cs typeface="Tahoma"/>
              </a:rPr>
              <a:t> </a:t>
            </a:r>
            <a:r>
              <a:rPr sz="1000" spc="-10" dirty="0">
                <a:latin typeface="Tahoma"/>
                <a:cs typeface="Tahoma"/>
              </a:rPr>
              <a:t>W</a:t>
            </a:r>
            <a:r>
              <a:rPr sz="1000" spc="-20" dirty="0">
                <a:latin typeface="Tahoma"/>
                <a:cs typeface="Tahoma"/>
              </a:rPr>
              <a:t>OO</a:t>
            </a:r>
            <a:r>
              <a:rPr sz="1000" spc="-50" dirty="0">
                <a:latin typeface="Tahoma"/>
                <a:cs typeface="Tahoma"/>
              </a:rPr>
              <a:t>D</a:t>
            </a:r>
            <a:endParaRPr sz="1000" dirty="0">
              <a:latin typeface="Tahoma"/>
              <a:cs typeface="Tahoma"/>
            </a:endParaRPr>
          </a:p>
        </p:txBody>
      </p:sp>
      <p:grpSp>
        <p:nvGrpSpPr>
          <p:cNvPr id="16" name="object 16"/>
          <p:cNvGrpSpPr/>
          <p:nvPr/>
        </p:nvGrpSpPr>
        <p:grpSpPr>
          <a:xfrm>
            <a:off x="3891669" y="2742185"/>
            <a:ext cx="3561079" cy="3561079"/>
            <a:chOff x="3891660" y="2742184"/>
            <a:chExt cx="3561079" cy="3561079"/>
          </a:xfrm>
        </p:grpSpPr>
        <p:pic>
          <p:nvPicPr>
            <p:cNvPr id="17" name="object 17"/>
            <p:cNvPicPr/>
            <p:nvPr/>
          </p:nvPicPr>
          <p:blipFill>
            <a:blip r:embed="rId7" cstate="print"/>
            <a:stretch>
              <a:fillRect/>
            </a:stretch>
          </p:blipFill>
          <p:spPr>
            <a:xfrm>
              <a:off x="3967860" y="2818384"/>
              <a:ext cx="3408425" cy="3408426"/>
            </a:xfrm>
            <a:prstGeom prst="rect">
              <a:avLst/>
            </a:prstGeom>
          </p:spPr>
        </p:pic>
        <p:sp>
          <p:nvSpPr>
            <p:cNvPr id="18" name="object 18"/>
            <p:cNvSpPr/>
            <p:nvPr/>
          </p:nvSpPr>
          <p:spPr>
            <a:xfrm>
              <a:off x="3929760" y="2780284"/>
              <a:ext cx="3484879" cy="3484879"/>
            </a:xfrm>
            <a:custGeom>
              <a:avLst/>
              <a:gdLst/>
              <a:ahLst/>
              <a:cxnLst/>
              <a:rect l="l" t="t" r="r" b="b"/>
              <a:pathLst>
                <a:path w="3484879" h="3484879">
                  <a:moveTo>
                    <a:pt x="0" y="3484626"/>
                  </a:moveTo>
                  <a:lnTo>
                    <a:pt x="3484625" y="3484626"/>
                  </a:lnTo>
                  <a:lnTo>
                    <a:pt x="3484625" y="0"/>
                  </a:lnTo>
                  <a:lnTo>
                    <a:pt x="0" y="0"/>
                  </a:lnTo>
                  <a:lnTo>
                    <a:pt x="0" y="3484626"/>
                  </a:lnTo>
                  <a:close/>
                </a:path>
              </a:pathLst>
            </a:custGeom>
            <a:ln w="76200">
              <a:solidFill>
                <a:srgbClr val="5FA400"/>
              </a:solidFill>
            </a:ln>
          </p:spPr>
          <p:txBody>
            <a:bodyPr wrap="square" lIns="0" tIns="0" rIns="0" bIns="0" rtlCol="0"/>
            <a:lstStyle/>
            <a:p>
              <a:endParaRPr/>
            </a:p>
          </p:txBody>
        </p:sp>
      </p:grpSp>
      <p:sp>
        <p:nvSpPr>
          <p:cNvPr id="19" name="object 19"/>
          <p:cNvSpPr txBox="1"/>
          <p:nvPr/>
        </p:nvSpPr>
        <p:spPr>
          <a:xfrm>
            <a:off x="7080631" y="10145827"/>
            <a:ext cx="141605" cy="230832"/>
          </a:xfrm>
          <a:prstGeom prst="rect">
            <a:avLst/>
          </a:prstGeom>
        </p:spPr>
        <p:txBody>
          <a:bodyPr vert="horz" wrap="square" lIns="0" tIns="0" rIns="0" bIns="0" rtlCol="0">
            <a:spAutoFit/>
          </a:bodyPr>
          <a:lstStyle/>
          <a:p>
            <a:pPr marL="12700">
              <a:lnSpc>
                <a:spcPts val="1810"/>
              </a:lnSpc>
            </a:pPr>
            <a:r>
              <a:rPr sz="1800" spc="-50" dirty="0">
                <a:solidFill>
                  <a:srgbClr val="6FAC46"/>
                </a:solidFill>
                <a:latin typeface="Calibri"/>
                <a:cs typeface="Calibri"/>
              </a:rPr>
              <a:t>8</a:t>
            </a:r>
            <a:endParaRPr sz="1800">
              <a:latin typeface="Calibri"/>
              <a:cs typeface="Calibri"/>
            </a:endParaRPr>
          </a:p>
        </p:txBody>
      </p:sp>
    </p:spTree>
  </p:cSld>
  <p:clrMapOvr>
    <a:masterClrMapping/>
  </p:clrMapOvr>
  <p:transition spd="slow">
    <p:wheel spokes="1"/>
    <p:sndAc>
      <p:stSnd>
        <p:snd r:embed="rId2" name="click.wav"/>
      </p:stSnd>
    </p:sndAc>
  </p:transition>
</p:sld>
</file>

<file path=ppt/theme/_rels/theme2.xml.rels><?xml version="1.0" encoding="UTF-8" standalone="yes"?>
<Relationships xmlns="http://schemas.openxmlformats.org/package/2006/relationships"><Relationship Id="rId1" Type="http://schemas.openxmlformats.org/officeDocument/2006/relationships/image" Target="../media/image12.jpeg"/></Relationships>
</file>

<file path=ppt/theme/_rels/theme3.xml.rels><?xml version="1.0" encoding="UTF-8" standalone="yes"?>
<Relationships xmlns="http://schemas.openxmlformats.org/package/2006/relationships"><Relationship Id="rId1" Type="http://schemas.openxmlformats.org/officeDocument/2006/relationships/image" Target="../media/image12.jpeg"/></Relationships>
</file>

<file path=ppt/theme/_rels/theme4.xml.rels><?xml version="1.0" encoding="UTF-8" standalone="yes"?>
<Relationships xmlns="http://schemas.openxmlformats.org/package/2006/relationships"><Relationship Id="rId1" Type="http://schemas.openxmlformats.org/officeDocument/2006/relationships/image" Target="../media/image12.jpeg"/></Relationships>
</file>

<file path=ppt/theme/theme1.xml><?xml version="1.0" encoding="utf-8"?>
<a:theme xmlns:a="http://schemas.openxmlformats.org/drawingml/2006/main" name="Office Them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Apothecary">
  <a:themeElements>
    <a:clrScheme name="Apothecary">
      <a:dk1>
        <a:sysClr val="windowText" lastClr="000000"/>
      </a:dk1>
      <a:lt1>
        <a:sysClr val="window" lastClr="FFFFFF"/>
      </a:lt1>
      <a:dk2>
        <a:srgbClr val="564B3C"/>
      </a:dk2>
      <a:lt2>
        <a:srgbClr val="ECEDD1"/>
      </a:lt2>
      <a:accent1>
        <a:srgbClr val="93A299"/>
      </a:accent1>
      <a:accent2>
        <a:srgbClr val="CF543F"/>
      </a:accent2>
      <a:accent3>
        <a:srgbClr val="B5AE53"/>
      </a:accent3>
      <a:accent4>
        <a:srgbClr val="848058"/>
      </a:accent4>
      <a:accent5>
        <a:srgbClr val="E8B54D"/>
      </a:accent5>
      <a:accent6>
        <a:srgbClr val="786C71"/>
      </a:accent6>
      <a:hlink>
        <a:srgbClr val="CCCC00"/>
      </a:hlink>
      <a:folHlink>
        <a:srgbClr val="B2B2B2"/>
      </a:folHlink>
    </a:clrScheme>
    <a:fontScheme name="Apothecary">
      <a:majorFont>
        <a:latin typeface="Book Antiqua"/>
        <a:ea typeface=""/>
        <a:cs typeface=""/>
        <a:font script="Jpan" typeface="HGS明朝B"/>
        <a:font script="Hang" typeface="HY견명조"/>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ＭＳ ゴシック"/>
        <a:font script="Hang" typeface="HY견명조"/>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pothecary">
      <a:fillStyleLst>
        <a:solidFill>
          <a:schemeClr val="phClr"/>
        </a:solidFill>
        <a:gradFill rotWithShape="1">
          <a:gsLst>
            <a:gs pos="0">
              <a:schemeClr val="phClr">
                <a:tint val="1000"/>
                <a:satMod val="100000"/>
              </a:schemeClr>
            </a:gs>
            <a:gs pos="68000">
              <a:schemeClr val="phClr">
                <a:tint val="77000"/>
                <a:satMod val="100000"/>
              </a:schemeClr>
            </a:gs>
            <a:gs pos="81000">
              <a:schemeClr val="phClr">
                <a:tint val="79000"/>
                <a:satMod val="100000"/>
              </a:schemeClr>
            </a:gs>
            <a:gs pos="86000">
              <a:schemeClr val="phClr">
                <a:tint val="73000"/>
                <a:satMod val="100000"/>
              </a:schemeClr>
            </a:gs>
            <a:gs pos="100000">
              <a:schemeClr val="phClr">
                <a:tint val="35000"/>
                <a:satMod val="100000"/>
              </a:schemeClr>
            </a:gs>
          </a:gsLst>
          <a:lin ang="5400000" scaled="0"/>
        </a:gradFill>
        <a:gradFill rotWithShape="1">
          <a:gsLst>
            <a:gs pos="0">
              <a:schemeClr val="phClr">
                <a:tint val="73000"/>
                <a:shade val="100000"/>
                <a:satMod val="150000"/>
              </a:schemeClr>
            </a:gs>
            <a:gs pos="25000">
              <a:schemeClr val="phClr">
                <a:tint val="96000"/>
                <a:shade val="80000"/>
                <a:satMod val="105000"/>
              </a:schemeClr>
            </a:gs>
            <a:gs pos="38000">
              <a:schemeClr val="phClr">
                <a:tint val="96000"/>
                <a:shade val="59000"/>
                <a:satMod val="120000"/>
              </a:schemeClr>
            </a:gs>
            <a:gs pos="55000">
              <a:schemeClr val="phClr">
                <a:tint val="100000"/>
                <a:shade val="57000"/>
                <a:satMod val="120000"/>
              </a:schemeClr>
            </a:gs>
            <a:gs pos="80000">
              <a:schemeClr val="phClr">
                <a:tint val="100000"/>
                <a:shade val="56000"/>
                <a:satMod val="145000"/>
              </a:schemeClr>
            </a:gs>
            <a:gs pos="88000">
              <a:schemeClr val="phClr">
                <a:tint val="100000"/>
                <a:shade val="63000"/>
                <a:satMod val="160000"/>
              </a:schemeClr>
            </a:gs>
            <a:gs pos="100000">
              <a:schemeClr val="phClr">
                <a:tint val="99000"/>
                <a:shade val="100000"/>
                <a:satMod val="155000"/>
              </a:schemeClr>
            </a:gs>
          </a:gsLst>
          <a:lin ang="54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scene3d>
            <a:camera prst="orthographicFront">
              <a:rot lat="0" lon="0" rev="0"/>
            </a:camera>
            <a:lightRig rig="glow" dir="tl">
              <a:rot lat="0" lon="0" rev="1800000"/>
            </a:lightRig>
          </a:scene3d>
          <a:sp3d contourW="10160" prstMaterial="dkEdge">
            <a:bevelT w="0" h="0" prst="angle"/>
            <a:contourClr>
              <a:schemeClr val="phClr">
                <a:shade val="30000"/>
                <a:satMod val="150000"/>
              </a:schemeClr>
            </a:contourClr>
          </a:sp3d>
        </a:effectStyle>
        <a:effectStyle>
          <a:effectLst>
            <a:glow rad="50800">
              <a:schemeClr val="phClr">
                <a:tint val="68000"/>
                <a:shade val="93000"/>
                <a:alpha val="37000"/>
                <a:satMod val="250000"/>
              </a:schemeClr>
            </a:glow>
          </a:effectLst>
          <a:scene3d>
            <a:camera prst="orthographicFront">
              <a:rot lat="0" lon="0" rev="0"/>
            </a:camera>
            <a:lightRig rig="glow" dir="t">
              <a:rot lat="0" lon="0" rev="1800000"/>
            </a:lightRig>
          </a:scene3d>
          <a:sp3d contourW="10160" prstMaterial="dkEdge">
            <a:bevelT w="20320" h="19050" prst="angle"/>
            <a:contourClr>
              <a:schemeClr val="phClr">
                <a:shade val="30000"/>
                <a:satMod val="150000"/>
              </a:schemeClr>
            </a:contourClr>
          </a:sp3d>
        </a:effectStyle>
      </a:effectStyleLst>
      <a:bgFillStyleLst>
        <a:solidFill>
          <a:schemeClr val="phClr"/>
        </a:solidFill>
        <a:solidFill>
          <a:schemeClr val="phClr">
            <a:tint val="93000"/>
            <a:satMod val="140000"/>
          </a:schemeClr>
        </a:solidFill>
        <a:blipFill rotWithShape="1">
          <a:blip xmlns:r="http://schemas.openxmlformats.org/officeDocument/2006/relationships" r:embed="rId1">
            <a:duotone>
              <a:schemeClr val="phClr">
                <a:tint val="70000"/>
                <a:satMod val="170000"/>
              </a:schemeClr>
              <a:schemeClr val="phClr">
                <a:shade val="70000"/>
                <a:satMod val="130000"/>
              </a:schemeClr>
            </a:duotone>
          </a:blip>
          <a:tile tx="0" ty="0" sx="100000" sy="100000" flip="none" algn="tl"/>
        </a:blipFill>
      </a:bgFillStyleLst>
    </a:fmtScheme>
  </a:themeElements>
  <a:objectDefaults/>
  <a:extraClrSchemeLst/>
</a:theme>
</file>

<file path=ppt/theme/theme3.xml><?xml version="1.0" encoding="utf-8"?>
<a:theme xmlns:a="http://schemas.openxmlformats.org/drawingml/2006/main" name="1_Apothecary">
  <a:themeElements>
    <a:clrScheme name="Apothecary">
      <a:dk1>
        <a:sysClr val="windowText" lastClr="000000"/>
      </a:dk1>
      <a:lt1>
        <a:sysClr val="window" lastClr="FFFFFF"/>
      </a:lt1>
      <a:dk2>
        <a:srgbClr val="564B3C"/>
      </a:dk2>
      <a:lt2>
        <a:srgbClr val="ECEDD1"/>
      </a:lt2>
      <a:accent1>
        <a:srgbClr val="93A299"/>
      </a:accent1>
      <a:accent2>
        <a:srgbClr val="CF543F"/>
      </a:accent2>
      <a:accent3>
        <a:srgbClr val="B5AE53"/>
      </a:accent3>
      <a:accent4>
        <a:srgbClr val="848058"/>
      </a:accent4>
      <a:accent5>
        <a:srgbClr val="E8B54D"/>
      </a:accent5>
      <a:accent6>
        <a:srgbClr val="786C71"/>
      </a:accent6>
      <a:hlink>
        <a:srgbClr val="CCCC00"/>
      </a:hlink>
      <a:folHlink>
        <a:srgbClr val="B2B2B2"/>
      </a:folHlink>
    </a:clrScheme>
    <a:fontScheme name="Apothecary">
      <a:majorFont>
        <a:latin typeface="Book Antiqua"/>
        <a:ea typeface=""/>
        <a:cs typeface=""/>
        <a:font script="Jpan" typeface="HGS明朝B"/>
        <a:font script="Hang" typeface="HY견명조"/>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ＭＳ ゴシック"/>
        <a:font script="Hang" typeface="HY견명조"/>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pothecary">
      <a:fillStyleLst>
        <a:solidFill>
          <a:schemeClr val="phClr"/>
        </a:solidFill>
        <a:gradFill rotWithShape="1">
          <a:gsLst>
            <a:gs pos="0">
              <a:schemeClr val="phClr">
                <a:tint val="1000"/>
                <a:satMod val="100000"/>
              </a:schemeClr>
            </a:gs>
            <a:gs pos="68000">
              <a:schemeClr val="phClr">
                <a:tint val="77000"/>
                <a:satMod val="100000"/>
              </a:schemeClr>
            </a:gs>
            <a:gs pos="81000">
              <a:schemeClr val="phClr">
                <a:tint val="79000"/>
                <a:satMod val="100000"/>
              </a:schemeClr>
            </a:gs>
            <a:gs pos="86000">
              <a:schemeClr val="phClr">
                <a:tint val="73000"/>
                <a:satMod val="100000"/>
              </a:schemeClr>
            </a:gs>
            <a:gs pos="100000">
              <a:schemeClr val="phClr">
                <a:tint val="35000"/>
                <a:satMod val="100000"/>
              </a:schemeClr>
            </a:gs>
          </a:gsLst>
          <a:lin ang="5400000" scaled="0"/>
        </a:gradFill>
        <a:gradFill rotWithShape="1">
          <a:gsLst>
            <a:gs pos="0">
              <a:schemeClr val="phClr">
                <a:tint val="73000"/>
                <a:shade val="100000"/>
                <a:satMod val="150000"/>
              </a:schemeClr>
            </a:gs>
            <a:gs pos="25000">
              <a:schemeClr val="phClr">
                <a:tint val="96000"/>
                <a:shade val="80000"/>
                <a:satMod val="105000"/>
              </a:schemeClr>
            </a:gs>
            <a:gs pos="38000">
              <a:schemeClr val="phClr">
                <a:tint val="96000"/>
                <a:shade val="59000"/>
                <a:satMod val="120000"/>
              </a:schemeClr>
            </a:gs>
            <a:gs pos="55000">
              <a:schemeClr val="phClr">
                <a:tint val="100000"/>
                <a:shade val="57000"/>
                <a:satMod val="120000"/>
              </a:schemeClr>
            </a:gs>
            <a:gs pos="80000">
              <a:schemeClr val="phClr">
                <a:tint val="100000"/>
                <a:shade val="56000"/>
                <a:satMod val="145000"/>
              </a:schemeClr>
            </a:gs>
            <a:gs pos="88000">
              <a:schemeClr val="phClr">
                <a:tint val="100000"/>
                <a:shade val="63000"/>
                <a:satMod val="160000"/>
              </a:schemeClr>
            </a:gs>
            <a:gs pos="100000">
              <a:schemeClr val="phClr">
                <a:tint val="99000"/>
                <a:shade val="100000"/>
                <a:satMod val="155000"/>
              </a:schemeClr>
            </a:gs>
          </a:gsLst>
          <a:lin ang="54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scene3d>
            <a:camera prst="orthographicFront">
              <a:rot lat="0" lon="0" rev="0"/>
            </a:camera>
            <a:lightRig rig="glow" dir="tl">
              <a:rot lat="0" lon="0" rev="1800000"/>
            </a:lightRig>
          </a:scene3d>
          <a:sp3d contourW="10160" prstMaterial="dkEdge">
            <a:bevelT w="0" h="0" prst="angle"/>
            <a:contourClr>
              <a:schemeClr val="phClr">
                <a:shade val="30000"/>
                <a:satMod val="150000"/>
              </a:schemeClr>
            </a:contourClr>
          </a:sp3d>
        </a:effectStyle>
        <a:effectStyle>
          <a:effectLst>
            <a:glow rad="50800">
              <a:schemeClr val="phClr">
                <a:tint val="68000"/>
                <a:shade val="93000"/>
                <a:alpha val="37000"/>
                <a:satMod val="250000"/>
              </a:schemeClr>
            </a:glow>
          </a:effectLst>
          <a:scene3d>
            <a:camera prst="orthographicFront">
              <a:rot lat="0" lon="0" rev="0"/>
            </a:camera>
            <a:lightRig rig="glow" dir="t">
              <a:rot lat="0" lon="0" rev="1800000"/>
            </a:lightRig>
          </a:scene3d>
          <a:sp3d contourW="10160" prstMaterial="dkEdge">
            <a:bevelT w="20320" h="19050" prst="angle"/>
            <a:contourClr>
              <a:schemeClr val="phClr">
                <a:shade val="30000"/>
                <a:satMod val="150000"/>
              </a:schemeClr>
            </a:contourClr>
          </a:sp3d>
        </a:effectStyle>
      </a:effectStyleLst>
      <a:bgFillStyleLst>
        <a:solidFill>
          <a:schemeClr val="phClr"/>
        </a:solidFill>
        <a:solidFill>
          <a:schemeClr val="phClr">
            <a:tint val="93000"/>
            <a:satMod val="140000"/>
          </a:schemeClr>
        </a:solidFill>
        <a:blipFill rotWithShape="1">
          <a:blip xmlns:r="http://schemas.openxmlformats.org/officeDocument/2006/relationships" r:embed="rId1">
            <a:duotone>
              <a:schemeClr val="phClr">
                <a:tint val="70000"/>
                <a:satMod val="170000"/>
              </a:schemeClr>
              <a:schemeClr val="phClr">
                <a:shade val="70000"/>
                <a:satMod val="130000"/>
              </a:schemeClr>
            </a:duotone>
          </a:blip>
          <a:tile tx="0" ty="0" sx="100000" sy="100000" flip="none" algn="tl"/>
        </a:blipFill>
      </a:bgFillStyleLst>
    </a:fmtScheme>
  </a:themeElements>
  <a:objectDefaults/>
  <a:extraClrSchemeLst/>
</a:theme>
</file>

<file path=ppt/theme/theme4.xml><?xml version="1.0" encoding="utf-8"?>
<a:theme xmlns:a="http://schemas.openxmlformats.org/drawingml/2006/main" name="2_Apothecary">
  <a:themeElements>
    <a:clrScheme name="Apothecary">
      <a:dk1>
        <a:sysClr val="windowText" lastClr="000000"/>
      </a:dk1>
      <a:lt1>
        <a:sysClr val="window" lastClr="FFFFFF"/>
      </a:lt1>
      <a:dk2>
        <a:srgbClr val="564B3C"/>
      </a:dk2>
      <a:lt2>
        <a:srgbClr val="ECEDD1"/>
      </a:lt2>
      <a:accent1>
        <a:srgbClr val="93A299"/>
      </a:accent1>
      <a:accent2>
        <a:srgbClr val="CF543F"/>
      </a:accent2>
      <a:accent3>
        <a:srgbClr val="B5AE53"/>
      </a:accent3>
      <a:accent4>
        <a:srgbClr val="848058"/>
      </a:accent4>
      <a:accent5>
        <a:srgbClr val="E8B54D"/>
      </a:accent5>
      <a:accent6>
        <a:srgbClr val="786C71"/>
      </a:accent6>
      <a:hlink>
        <a:srgbClr val="CCCC00"/>
      </a:hlink>
      <a:folHlink>
        <a:srgbClr val="B2B2B2"/>
      </a:folHlink>
    </a:clrScheme>
    <a:fontScheme name="Apothecary">
      <a:majorFont>
        <a:latin typeface="Book Antiqua"/>
        <a:ea typeface=""/>
        <a:cs typeface=""/>
        <a:font script="Jpan" typeface="HGS明朝B"/>
        <a:font script="Hang" typeface="HY견명조"/>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ＭＳ ゴシック"/>
        <a:font script="Hang" typeface="HY견명조"/>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pothecary">
      <a:fillStyleLst>
        <a:solidFill>
          <a:schemeClr val="phClr"/>
        </a:solidFill>
        <a:gradFill rotWithShape="1">
          <a:gsLst>
            <a:gs pos="0">
              <a:schemeClr val="phClr">
                <a:tint val="1000"/>
                <a:satMod val="100000"/>
              </a:schemeClr>
            </a:gs>
            <a:gs pos="68000">
              <a:schemeClr val="phClr">
                <a:tint val="77000"/>
                <a:satMod val="100000"/>
              </a:schemeClr>
            </a:gs>
            <a:gs pos="81000">
              <a:schemeClr val="phClr">
                <a:tint val="79000"/>
                <a:satMod val="100000"/>
              </a:schemeClr>
            </a:gs>
            <a:gs pos="86000">
              <a:schemeClr val="phClr">
                <a:tint val="73000"/>
                <a:satMod val="100000"/>
              </a:schemeClr>
            </a:gs>
            <a:gs pos="100000">
              <a:schemeClr val="phClr">
                <a:tint val="35000"/>
                <a:satMod val="100000"/>
              </a:schemeClr>
            </a:gs>
          </a:gsLst>
          <a:lin ang="5400000" scaled="0"/>
        </a:gradFill>
        <a:gradFill rotWithShape="1">
          <a:gsLst>
            <a:gs pos="0">
              <a:schemeClr val="phClr">
                <a:tint val="73000"/>
                <a:shade val="100000"/>
                <a:satMod val="150000"/>
              </a:schemeClr>
            </a:gs>
            <a:gs pos="25000">
              <a:schemeClr val="phClr">
                <a:tint val="96000"/>
                <a:shade val="80000"/>
                <a:satMod val="105000"/>
              </a:schemeClr>
            </a:gs>
            <a:gs pos="38000">
              <a:schemeClr val="phClr">
                <a:tint val="96000"/>
                <a:shade val="59000"/>
                <a:satMod val="120000"/>
              </a:schemeClr>
            </a:gs>
            <a:gs pos="55000">
              <a:schemeClr val="phClr">
                <a:tint val="100000"/>
                <a:shade val="57000"/>
                <a:satMod val="120000"/>
              </a:schemeClr>
            </a:gs>
            <a:gs pos="80000">
              <a:schemeClr val="phClr">
                <a:tint val="100000"/>
                <a:shade val="56000"/>
                <a:satMod val="145000"/>
              </a:schemeClr>
            </a:gs>
            <a:gs pos="88000">
              <a:schemeClr val="phClr">
                <a:tint val="100000"/>
                <a:shade val="63000"/>
                <a:satMod val="160000"/>
              </a:schemeClr>
            </a:gs>
            <a:gs pos="100000">
              <a:schemeClr val="phClr">
                <a:tint val="99000"/>
                <a:shade val="100000"/>
                <a:satMod val="155000"/>
              </a:schemeClr>
            </a:gs>
          </a:gsLst>
          <a:lin ang="54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scene3d>
            <a:camera prst="orthographicFront">
              <a:rot lat="0" lon="0" rev="0"/>
            </a:camera>
            <a:lightRig rig="glow" dir="tl">
              <a:rot lat="0" lon="0" rev="1800000"/>
            </a:lightRig>
          </a:scene3d>
          <a:sp3d contourW="10160" prstMaterial="dkEdge">
            <a:bevelT w="0" h="0" prst="angle"/>
            <a:contourClr>
              <a:schemeClr val="phClr">
                <a:shade val="30000"/>
                <a:satMod val="150000"/>
              </a:schemeClr>
            </a:contourClr>
          </a:sp3d>
        </a:effectStyle>
        <a:effectStyle>
          <a:effectLst>
            <a:glow rad="50800">
              <a:schemeClr val="phClr">
                <a:tint val="68000"/>
                <a:shade val="93000"/>
                <a:alpha val="37000"/>
                <a:satMod val="250000"/>
              </a:schemeClr>
            </a:glow>
          </a:effectLst>
          <a:scene3d>
            <a:camera prst="orthographicFront">
              <a:rot lat="0" lon="0" rev="0"/>
            </a:camera>
            <a:lightRig rig="glow" dir="t">
              <a:rot lat="0" lon="0" rev="1800000"/>
            </a:lightRig>
          </a:scene3d>
          <a:sp3d contourW="10160" prstMaterial="dkEdge">
            <a:bevelT w="20320" h="19050" prst="angle"/>
            <a:contourClr>
              <a:schemeClr val="phClr">
                <a:shade val="30000"/>
                <a:satMod val="150000"/>
              </a:schemeClr>
            </a:contourClr>
          </a:sp3d>
        </a:effectStyle>
      </a:effectStyleLst>
      <a:bgFillStyleLst>
        <a:solidFill>
          <a:schemeClr val="phClr"/>
        </a:solidFill>
        <a:solidFill>
          <a:schemeClr val="phClr">
            <a:tint val="93000"/>
            <a:satMod val="140000"/>
          </a:schemeClr>
        </a:solidFill>
        <a:blipFill rotWithShape="1">
          <a:blip xmlns:r="http://schemas.openxmlformats.org/officeDocument/2006/relationships" r:embed="rId1">
            <a:duotone>
              <a:schemeClr val="phClr">
                <a:tint val="70000"/>
                <a:satMod val="170000"/>
              </a:schemeClr>
              <a:schemeClr val="phClr">
                <a:shade val="70000"/>
                <a:satMod val="130000"/>
              </a:schemeClr>
            </a:duotone>
          </a:blip>
          <a:tile tx="0" ty="0" sx="100000" sy="10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Grid</Template>
  <TotalTime>760</TotalTime>
  <Words>2328</Words>
  <Application>Microsoft Office PowerPoint</Application>
  <PresentationFormat>Custom</PresentationFormat>
  <Paragraphs>213</Paragraphs>
  <Slides>21</Slides>
  <Notes>0</Notes>
  <HiddenSlides>0</HiddenSlides>
  <MMClips>0</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21</vt:i4>
      </vt:variant>
    </vt:vector>
  </HeadingPairs>
  <TitlesOfParts>
    <vt:vector size="32" baseType="lpstr">
      <vt:lpstr>Arial</vt:lpstr>
      <vt:lpstr>Book Antiqua</vt:lpstr>
      <vt:lpstr>Calibri</vt:lpstr>
      <vt:lpstr>Century Gothic</vt:lpstr>
      <vt:lpstr>Tahoma</vt:lpstr>
      <vt:lpstr>Times New Roman</vt:lpstr>
      <vt:lpstr>Trebuchet MS</vt:lpstr>
      <vt:lpstr>Office Theme</vt:lpstr>
      <vt:lpstr>Apothecary</vt:lpstr>
      <vt:lpstr>1_Apothecary</vt:lpstr>
      <vt:lpstr>2_Apothecary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Applications Exteriors</vt:lpstr>
      <vt:lpstr>Applications Exteriors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GDS Trading Pvt Ltd. Chennai</cp:lastModifiedBy>
  <cp:revision>56</cp:revision>
  <cp:lastPrinted>2025-08-22T08:19:02Z</cp:lastPrinted>
  <dcterms:created xsi:type="dcterms:W3CDTF">2025-08-19T07:34:40Z</dcterms:created>
  <dcterms:modified xsi:type="dcterms:W3CDTF">2025-08-22T12:34:59Z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2025-02-01T00:00:00Z</vt:filetime>
  </property>
  <property fmtid="{D5CDD505-2E9C-101B-9397-08002B2CF9AE}" pid="3" name="Creator">
    <vt:lpwstr>Microsoft® PowerPoint® 2016</vt:lpwstr>
  </property>
  <property fmtid="{D5CDD505-2E9C-101B-9397-08002B2CF9AE}" pid="4" name="LastSaved">
    <vt:filetime>2025-08-19T00:00:00Z</vt:filetime>
  </property>
  <property fmtid="{D5CDD505-2E9C-101B-9397-08002B2CF9AE}" pid="5" name="Producer">
    <vt:lpwstr>Microsoft® PowerPoint® 2016</vt:lpwstr>
  </property>
</Properties>
</file>